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3" r:id="rId10"/>
    <p:sldId id="270" r:id="rId11"/>
    <p:sldId id="264" r:id="rId12"/>
    <p:sldId id="265" r:id="rId13"/>
    <p:sldId id="267" r:id="rId14"/>
    <p:sldId id="268" r:id="rId15"/>
    <p:sldId id="269" r:id="rId16"/>
    <p:sldId id="271" r:id="rId17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26" y="-10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134783-20F0-41B0-B364-5A8067B0DE08}" type="datetimeFigureOut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350D5-EBE1-4CB8-B550-0BEFB470A99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350D5-EBE1-4CB8-B550-0BEFB470A995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90522-9531-43EC-B799-8B29EE4F5786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28760-88DB-45BA-8824-ED7A2A815FD9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386387" y="396875"/>
            <a:ext cx="1671638" cy="845185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71476" y="396875"/>
            <a:ext cx="4849813" cy="845185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B0130-CD4D-4CCD-9A29-C3ACF7AD2351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74173-AA20-41B1-84BE-3C0CE27C1409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1F1B9-FDD8-41C9-9EA6-6CAA449A59CF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71476" y="2311401"/>
            <a:ext cx="3260725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797301" y="2311401"/>
            <a:ext cx="3260725" cy="6537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5E6B5-D3B5-4ED2-BB3A-00AF7BA4A99A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014FA-60DF-4D08-9A47-DE50413C0CB1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B0D63-821E-4542-A09A-87F5870FBB6C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45E96-321D-4259-95A5-69BE033E46E4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3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A69E9-EEA8-4651-A794-D6B8B0D24E7E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65DAB-B780-4388-89E5-A681AE26B9FE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EC3F54-D925-4CD2-BC35-AC43A297CB58}" type="datetime1">
              <a:rPr lang="ko-KR" altLang="en-US" smtClean="0"/>
              <a:pPr/>
              <a:t>2011-10-06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473280" y="64482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8ACE85F-807F-490B-8329-AB04BBFD444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32520" y="2132856"/>
            <a:ext cx="8640960" cy="144016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/>
              <a:t>제 </a:t>
            </a:r>
            <a:r>
              <a:rPr lang="en-US" altLang="ko-KR" sz="2400" b="1" dirty="0" smtClean="0"/>
              <a:t>19</a:t>
            </a:r>
            <a:r>
              <a:rPr lang="ko-KR" altLang="en-US" sz="2400" b="1" dirty="0" smtClean="0"/>
              <a:t>회 </a:t>
            </a:r>
            <a:r>
              <a:rPr lang="ko-KR" altLang="en-US" sz="2400" b="1" dirty="0" err="1" smtClean="0"/>
              <a:t>휘문교우</a:t>
            </a:r>
            <a:r>
              <a:rPr lang="ko-KR" altLang="en-US" sz="2400" b="1" dirty="0" smtClean="0"/>
              <a:t> 한마음 체육대회 </a:t>
            </a:r>
            <a:endParaRPr lang="en-US" altLang="ko-KR" sz="2400" b="1" dirty="0" smtClean="0"/>
          </a:p>
          <a:p>
            <a:pPr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개회식 시나리오</a:t>
            </a:r>
            <a:r>
              <a:rPr lang="en-US" altLang="ko-KR" sz="5400" b="1" dirty="0" smtClean="0"/>
              <a:t>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12169" y="4149080"/>
            <a:ext cx="1604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(2011. 09. 30)</a:t>
            </a:r>
            <a:endParaRPr lang="ko-KR" altLang="en-US" dirty="0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74172" y="5733256"/>
            <a:ext cx="1039564" cy="621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10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err="1" smtClean="0">
                <a:solidFill>
                  <a:srgbClr val="FF0000"/>
                </a:solidFill>
              </a:rPr>
              <a:t>성화봉을</a:t>
            </a:r>
            <a:r>
              <a:rPr lang="ko-KR" altLang="en-US" dirty="0" smtClean="0">
                <a:solidFill>
                  <a:srgbClr val="FF0000"/>
                </a:solidFill>
              </a:rPr>
              <a:t> 전달받은 이상용 회장은 단상으로 올라와 교우회장님께 </a:t>
            </a:r>
            <a:r>
              <a:rPr lang="ko-KR" altLang="en-US" dirty="0" err="1" smtClean="0">
                <a:solidFill>
                  <a:srgbClr val="FF0000"/>
                </a:solidFill>
              </a:rPr>
              <a:t>성화봉을</a:t>
            </a:r>
            <a:r>
              <a:rPr lang="ko-KR" altLang="en-US" dirty="0" smtClean="0">
                <a:solidFill>
                  <a:srgbClr val="FF0000"/>
                </a:solidFill>
              </a:rPr>
              <a:t> 잠시 전달 한다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이제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교우회장님께서 성공적인 행사가 되도록 성화 봉을 흔들어 주시겠습니다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*성화입장 → 무대위로 올라가 교우회장님께 성화 봉 전달 → 회장님 성화 봉을 치켜들고 좌우로 흔들어 보임 → 회장님 → 다시 </a:t>
            </a:r>
            <a:r>
              <a:rPr lang="en-US" altLang="ko-KR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(73</a:t>
            </a:r>
            <a:r>
              <a:rPr lang="ko-KR" altLang="en-US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이상용</a:t>
            </a:r>
            <a:r>
              <a:rPr lang="en-US" altLang="ko-KR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) </a:t>
            </a:r>
            <a:r>
              <a:rPr lang="ko-KR" altLang="en-US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성화 봉 전달 받아 무대에서 내려와 성화대 향하여 행진 → </a:t>
            </a:r>
            <a:r>
              <a:rPr lang="en-US" altLang="ko-KR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(</a:t>
            </a:r>
            <a:r>
              <a:rPr lang="ko-KR" altLang="en-US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⑦구간</a:t>
            </a:r>
            <a:r>
              <a:rPr lang="en-US" altLang="ko-KR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) </a:t>
            </a:r>
            <a:r>
              <a:rPr lang="ko-KR" altLang="en-US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성화대 계단을 올라간 후</a:t>
            </a:r>
            <a:r>
              <a:rPr lang="en-US" altLang="ko-KR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, </a:t>
            </a:r>
            <a:r>
              <a:rPr lang="ko-KR" altLang="en-US" b="1" kern="100" spc="0" dirty="0" smtClean="0">
                <a:solidFill>
                  <a:srgbClr val="0070C0"/>
                </a:solidFill>
                <a:latin typeface="+mn-ea"/>
                <a:ea typeface="+mn-ea"/>
              </a:rPr>
              <a:t>참가자들을 향하여 돌아서서 성화 봉을 높이 치켜들고 좌우로 흔든 후 점화</a:t>
            </a:r>
            <a:endParaRPr lang="en-US" altLang="ko-KR" b="1" kern="100" spc="0" dirty="0" smtClean="0">
              <a:solidFill>
                <a:srgbClr val="0070C0"/>
              </a:solidFill>
              <a:latin typeface="+mn-ea"/>
              <a:ea typeface="+mn-ea"/>
            </a:endParaRPr>
          </a:p>
          <a:p>
            <a:r>
              <a:rPr lang="en-US" altLang="ko-KR" b="1" kern="100" dirty="0" smtClean="0">
                <a:solidFill>
                  <a:srgbClr val="282828"/>
                </a:solidFill>
                <a:latin typeface="+mn-ea"/>
              </a:rPr>
              <a:t># </a:t>
            </a:r>
            <a:r>
              <a:rPr lang="ko-KR" altLang="en-US" b="1" kern="100" dirty="0" smtClean="0">
                <a:solidFill>
                  <a:srgbClr val="282828"/>
                </a:solidFill>
                <a:latin typeface="+mn-ea"/>
              </a:rPr>
              <a:t>네 감사합니다</a:t>
            </a:r>
            <a:r>
              <a:rPr lang="en-US" altLang="ko-KR" b="1" kern="100" dirty="0" smtClean="0">
                <a:solidFill>
                  <a:srgbClr val="282828"/>
                </a:solidFill>
                <a:latin typeface="+mn-ea"/>
              </a:rPr>
              <a:t>. </a:t>
            </a:r>
            <a:r>
              <a:rPr lang="ko-KR" altLang="en-US" b="1" kern="100" dirty="0" smtClean="0">
                <a:solidFill>
                  <a:srgbClr val="282828"/>
                </a:solidFill>
                <a:latin typeface="+mn-ea"/>
              </a:rPr>
              <a:t>자</a:t>
            </a:r>
            <a:r>
              <a:rPr lang="en-US" altLang="ko-KR" b="1" kern="100" dirty="0" smtClean="0">
                <a:solidFill>
                  <a:srgbClr val="282828"/>
                </a:solidFill>
                <a:latin typeface="+mn-ea"/>
              </a:rPr>
              <a:t>! </a:t>
            </a:r>
            <a:r>
              <a:rPr lang="ko-KR" altLang="en-US" b="1" kern="100" dirty="0" smtClean="0">
                <a:solidFill>
                  <a:srgbClr val="282828"/>
                </a:solidFill>
                <a:latin typeface="+mn-ea"/>
              </a:rPr>
              <a:t>이제 </a:t>
            </a:r>
            <a:r>
              <a:rPr lang="en-US" altLang="ko-KR" b="1" kern="100" dirty="0" smtClean="0">
                <a:solidFill>
                  <a:srgbClr val="282828"/>
                </a:solidFill>
                <a:latin typeface="+mn-ea"/>
              </a:rPr>
              <a:t>73</a:t>
            </a:r>
            <a:r>
              <a:rPr lang="ko-KR" altLang="en-US" b="1" kern="100" dirty="0" smtClean="0">
                <a:solidFill>
                  <a:srgbClr val="282828"/>
                </a:solidFill>
                <a:latin typeface="+mn-ea"/>
              </a:rPr>
              <a:t>회 이상용 회장이 성화대로 향하여 점화를 하겠습니다</a:t>
            </a:r>
            <a:r>
              <a:rPr lang="en-US" altLang="ko-KR" b="1" kern="100" dirty="0" smtClean="0">
                <a:solidFill>
                  <a:srgbClr val="282828"/>
                </a:solidFill>
                <a:latin typeface="+mn-ea"/>
              </a:rPr>
              <a:t>.</a:t>
            </a:r>
          </a:p>
          <a:p>
            <a:r>
              <a:rPr lang="en-US" altLang="ko-KR" b="1" kern="100" dirty="0" smtClean="0">
                <a:solidFill>
                  <a:srgbClr val="282828"/>
                </a:solidFill>
                <a:latin typeface="+mn-ea"/>
              </a:rPr>
              <a:t> </a:t>
            </a:r>
            <a:r>
              <a:rPr lang="en-US" altLang="ko-KR" b="1" kern="100" dirty="0" smtClean="0">
                <a:solidFill>
                  <a:srgbClr val="282828"/>
                </a:solidFill>
                <a:latin typeface="+mn-ea"/>
              </a:rPr>
              <a:t> </a:t>
            </a:r>
            <a:r>
              <a:rPr lang="en-US" altLang="ko-KR" b="1" kern="100" dirty="0" smtClean="0">
                <a:solidFill>
                  <a:srgbClr val="282828"/>
                </a:solidFill>
                <a:latin typeface="+mn-ea"/>
              </a:rPr>
              <a:t> </a:t>
            </a:r>
            <a:r>
              <a:rPr lang="ko-KR" altLang="en-US" b="1" kern="100" dirty="0" err="1" smtClean="0">
                <a:solidFill>
                  <a:srgbClr val="282828"/>
                </a:solidFill>
                <a:latin typeface="+mn-ea"/>
              </a:rPr>
              <a:t>성화봉이</a:t>
            </a:r>
            <a:r>
              <a:rPr lang="ko-KR" altLang="en-US" b="1" kern="100" dirty="0" smtClean="0">
                <a:solidFill>
                  <a:srgbClr val="282828"/>
                </a:solidFill>
                <a:latin typeface="+mn-ea"/>
              </a:rPr>
              <a:t> 교우 여러분을 가르며 행진할 때 뜨거운 박수와 함성을 부탁합니다</a:t>
            </a:r>
            <a:r>
              <a:rPr lang="en-US" altLang="ko-KR" b="1" kern="100" dirty="0" smtClean="0">
                <a:solidFill>
                  <a:srgbClr val="282828"/>
                </a:solidFill>
                <a:latin typeface="+mn-ea"/>
              </a:rPr>
              <a:t>.</a:t>
            </a:r>
          </a:p>
          <a:p>
            <a:r>
              <a:rPr lang="en-US" altLang="ko-KR" kern="100" dirty="0" smtClean="0">
                <a:solidFill>
                  <a:srgbClr val="282828"/>
                </a:solidFill>
                <a:latin typeface="+mn-ea"/>
              </a:rPr>
              <a:t> </a:t>
            </a:r>
            <a:r>
              <a:rPr lang="en-US" altLang="ko-KR" kern="100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kern="100" dirty="0" smtClean="0">
                <a:solidFill>
                  <a:srgbClr val="FF0000"/>
                </a:solidFill>
                <a:latin typeface="+mn-ea"/>
              </a:rPr>
              <a:t>성화대에 도착하여 뒤로 돌아 참가자들을 </a:t>
            </a:r>
            <a:r>
              <a:rPr lang="ko-KR" altLang="en-US" kern="100" dirty="0" err="1" smtClean="0">
                <a:solidFill>
                  <a:srgbClr val="FF0000"/>
                </a:solidFill>
                <a:latin typeface="+mn-ea"/>
              </a:rPr>
              <a:t>항하여</a:t>
            </a:r>
            <a:r>
              <a:rPr lang="ko-KR" altLang="en-US" kern="100" dirty="0" smtClean="0">
                <a:solidFill>
                  <a:srgbClr val="FF0000"/>
                </a:solidFill>
                <a:latin typeface="+mn-ea"/>
              </a:rPr>
              <a:t> 좌우로 흔든 후 점화한다</a:t>
            </a:r>
            <a:r>
              <a:rPr lang="en-US" altLang="ko-KR" kern="100" dirty="0" smtClean="0">
                <a:solidFill>
                  <a:srgbClr val="FF0000"/>
                </a:solidFill>
                <a:latin typeface="+mn-ea"/>
              </a:rPr>
              <a:t>.)</a:t>
            </a:r>
          </a:p>
          <a:p>
            <a:endParaRPr lang="en-US" altLang="ko-KR" kern="100" dirty="0">
              <a:solidFill>
                <a:srgbClr val="FF0000"/>
              </a:solidFill>
              <a:latin typeface="+mn-ea"/>
            </a:endParaRPr>
          </a:p>
          <a:p>
            <a:r>
              <a:rPr lang="en-US" altLang="ko-KR" b="1" kern="100" spc="0" dirty="0" smtClean="0">
                <a:solidFill>
                  <a:srgbClr val="282828"/>
                </a:solidFill>
                <a:latin typeface="+mn-ea"/>
                <a:ea typeface="+mn-ea"/>
              </a:rPr>
              <a:t># </a:t>
            </a:r>
            <a:r>
              <a:rPr lang="ko-KR" altLang="en-US" b="1" kern="100" spc="0" dirty="0" smtClean="0">
                <a:solidFill>
                  <a:srgbClr val="282828"/>
                </a:solidFill>
                <a:latin typeface="+mn-ea"/>
                <a:ea typeface="+mn-ea"/>
              </a:rPr>
              <a:t>지금 성화가 막 점화 되었습니다</a:t>
            </a:r>
            <a:r>
              <a:rPr lang="en-US" altLang="ko-KR" b="1" kern="100" spc="0" dirty="0" smtClean="0">
                <a:solidFill>
                  <a:srgbClr val="282828"/>
                </a:solidFill>
                <a:latin typeface="+mn-ea"/>
                <a:ea typeface="+mn-ea"/>
              </a:rPr>
              <a:t>. </a:t>
            </a:r>
            <a:r>
              <a:rPr lang="ko-KR" altLang="en-US" b="1" kern="100" spc="0" dirty="0" smtClean="0">
                <a:solidFill>
                  <a:srgbClr val="282828"/>
                </a:solidFill>
                <a:latin typeface="+mn-ea"/>
                <a:ea typeface="+mn-ea"/>
              </a:rPr>
              <a:t>여러분 다시 한번 힘찬 박수 보내주십시오 </a:t>
            </a:r>
            <a:endParaRPr lang="en-US" altLang="ko-KR" b="1" kern="100" spc="0" dirty="0" smtClean="0">
              <a:solidFill>
                <a:srgbClr val="282828"/>
              </a:solidFill>
              <a:latin typeface="+mn-ea"/>
              <a:ea typeface="+mn-ea"/>
            </a:endParaRPr>
          </a:p>
          <a:p>
            <a:endParaRPr lang="en-US" altLang="ko-KR" b="1" kern="1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ko-KR" b="1" kern="100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ko-KR" altLang="en-US" b="1" kern="100" dirty="0" smtClean="0">
                <a:solidFill>
                  <a:srgbClr val="FF0000"/>
                </a:solidFill>
                <a:latin typeface="+mn-ea"/>
              </a:rPr>
              <a:t>점화가 끝나면 음향 </a:t>
            </a:r>
            <a:r>
              <a:rPr lang="ko-KR" altLang="en-US" b="1" kern="100" dirty="0" err="1" smtClean="0">
                <a:solidFill>
                  <a:srgbClr val="FF0000"/>
                </a:solidFill>
                <a:latin typeface="+mn-ea"/>
              </a:rPr>
              <a:t>스탭은</a:t>
            </a:r>
            <a:r>
              <a:rPr lang="ko-KR" altLang="en-US" b="1" kern="100" dirty="0" smtClean="0">
                <a:solidFill>
                  <a:srgbClr val="FF0000"/>
                </a:solidFill>
                <a:latin typeface="+mn-ea"/>
              </a:rPr>
              <a:t> 선서용 마이크 </a:t>
            </a:r>
            <a:r>
              <a:rPr lang="ko-KR" altLang="en-US" b="1" kern="100" dirty="0" err="1" smtClean="0">
                <a:solidFill>
                  <a:srgbClr val="FF0000"/>
                </a:solidFill>
                <a:latin typeface="+mn-ea"/>
              </a:rPr>
              <a:t>셋팅확인</a:t>
            </a:r>
            <a:r>
              <a:rPr lang="en-US" altLang="ko-KR" kern="100" dirty="0" smtClean="0">
                <a:solidFill>
                  <a:srgbClr val="FF0000"/>
                </a:solidFill>
                <a:latin typeface="+mn-ea"/>
              </a:rPr>
              <a:t>)</a:t>
            </a:r>
            <a:endParaRPr lang="ko-KR" altLang="en-US" kern="0" spc="0" dirty="0" smtClean="0">
              <a:solidFill>
                <a:srgbClr val="FF0000"/>
              </a:solidFill>
              <a:latin typeface="+mn-ea"/>
              <a:ea typeface="+mn-ea"/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endParaRPr lang="en-US" altLang="ko-KR" dirty="0">
              <a:solidFill>
                <a:schemeClr val="tx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12:22~12:27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성화점화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11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  (</a:t>
            </a:r>
            <a:r>
              <a:rPr lang="ko-KR" altLang="en-US" dirty="0" err="1" smtClean="0">
                <a:solidFill>
                  <a:srgbClr val="FF0000"/>
                </a:solidFill>
              </a:rPr>
              <a:t>스탭은</a:t>
            </a:r>
            <a:r>
              <a:rPr lang="ko-KR" altLang="en-US" dirty="0" smtClean="0">
                <a:solidFill>
                  <a:srgbClr val="FF0000"/>
                </a:solidFill>
              </a:rPr>
              <a:t> 선서자 마이크 중앙으로 비치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(</a:t>
            </a:r>
            <a:r>
              <a:rPr lang="ko-KR" altLang="en-US" dirty="0" smtClean="0">
                <a:solidFill>
                  <a:srgbClr val="FF0000"/>
                </a:solidFill>
              </a:rPr>
              <a:t>사전에 선서자 충분히 연습 후 앞쪽에 위치해 선다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자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이제 </a:t>
            </a:r>
            <a:r>
              <a:rPr lang="en-US" altLang="ko-KR" b="1" dirty="0" smtClean="0">
                <a:solidFill>
                  <a:schemeClr val="tx1"/>
                </a:solidFill>
              </a:rPr>
              <a:t>Fair Play</a:t>
            </a:r>
            <a:r>
              <a:rPr lang="ko-KR" altLang="en-US" b="1" dirty="0" smtClean="0">
                <a:solidFill>
                  <a:schemeClr val="tx1"/>
                </a:solidFill>
              </a:rPr>
              <a:t>를 다짐하는 선수대표의 선서문 낭독이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선수대표 선서를 해주실 </a:t>
            </a:r>
            <a:r>
              <a:rPr lang="en-US" altLang="ko-KR" b="1" dirty="0" smtClean="0">
                <a:solidFill>
                  <a:schemeClr val="tx1"/>
                </a:solidFill>
              </a:rPr>
              <a:t>73</a:t>
            </a:r>
            <a:r>
              <a:rPr lang="ko-KR" altLang="en-US" b="1" dirty="0" smtClean="0">
                <a:solidFill>
                  <a:schemeClr val="tx1"/>
                </a:solidFill>
              </a:rPr>
              <a:t>회 </a:t>
            </a:r>
            <a:r>
              <a:rPr lang="en-US" altLang="ko-KR" b="1" dirty="0" smtClean="0">
                <a:solidFill>
                  <a:schemeClr val="tx1"/>
                </a:solidFill>
              </a:rPr>
              <a:t>____________</a:t>
            </a:r>
            <a:r>
              <a:rPr lang="ko-KR" altLang="en-US" b="1" dirty="0" smtClean="0">
                <a:solidFill>
                  <a:schemeClr val="tx1"/>
                </a:solidFill>
              </a:rPr>
              <a:t>과 </a:t>
            </a:r>
            <a:r>
              <a:rPr lang="en-US" altLang="ko-KR" b="1" dirty="0" smtClean="0">
                <a:solidFill>
                  <a:schemeClr val="tx1"/>
                </a:solidFill>
              </a:rPr>
              <a:t>,74</a:t>
            </a:r>
            <a:r>
              <a:rPr lang="ko-KR" altLang="en-US" b="1" dirty="0" smtClean="0">
                <a:solidFill>
                  <a:schemeClr val="tx1"/>
                </a:solidFill>
              </a:rPr>
              <a:t>회 </a:t>
            </a:r>
            <a:r>
              <a:rPr lang="en-US" altLang="ko-KR" b="1" dirty="0" smtClean="0">
                <a:solidFill>
                  <a:schemeClr val="tx1"/>
                </a:solidFill>
              </a:rPr>
              <a:t>_____________</a:t>
            </a:r>
            <a:r>
              <a:rPr lang="ko-KR" altLang="en-US" b="1" dirty="0" smtClean="0">
                <a:solidFill>
                  <a:schemeClr val="tx1"/>
                </a:solidFill>
              </a:rPr>
              <a:t>은 </a:t>
            </a:r>
            <a:r>
              <a:rPr lang="ko-KR" altLang="en-US" b="1" dirty="0" smtClean="0">
                <a:solidFill>
                  <a:schemeClr val="tx1"/>
                </a:solidFill>
              </a:rPr>
              <a:t>앞으로 나와 주시기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r>
              <a:rPr lang="ko-KR" altLang="en-US" b="1" dirty="0" smtClean="0">
                <a:solidFill>
                  <a:schemeClr val="tx1"/>
                </a:solidFill>
              </a:rPr>
              <a:t>교우회장님께서는 무대 중앙으로 이동해 주시기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선서자 앞으로 이동해 선서문 낭독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endParaRPr lang="en-US" altLang="ko-KR" dirty="0">
              <a:solidFill>
                <a:srgbClr val="FF0000"/>
              </a:solidFill>
            </a:endParaRPr>
          </a:p>
          <a:p>
            <a:r>
              <a:rPr lang="en-US" altLang="ko-KR" dirty="0" smtClean="0">
                <a:solidFill>
                  <a:srgbClr val="FF0000"/>
                </a:solidFill>
              </a:rPr>
              <a:t>  (</a:t>
            </a:r>
            <a:r>
              <a:rPr lang="ko-KR" altLang="en-US" dirty="0" smtClean="0">
                <a:solidFill>
                  <a:srgbClr val="FF0000"/>
                </a:solidFill>
              </a:rPr>
              <a:t>낭독 후 무대위로 올라가 교우회장님께 선서문 전달하고</a:t>
            </a:r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경례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참가자들을 향해 </a:t>
            </a:r>
            <a:r>
              <a:rPr lang="ko-KR" altLang="en-US" dirty="0" err="1" smtClean="0">
                <a:solidFill>
                  <a:srgbClr val="FF0000"/>
                </a:solidFill>
              </a:rPr>
              <a:t>인사후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퇴장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네 </a:t>
            </a:r>
            <a:r>
              <a:rPr lang="en-US" altLang="ko-KR" b="1" dirty="0" smtClean="0">
                <a:solidFill>
                  <a:schemeClr val="tx1"/>
                </a:solidFill>
              </a:rPr>
              <a:t>!  </a:t>
            </a:r>
            <a:r>
              <a:rPr lang="ko-KR" altLang="en-US" b="1" dirty="0" smtClean="0">
                <a:solidFill>
                  <a:schemeClr val="tx1"/>
                </a:solidFill>
              </a:rPr>
              <a:t>감사합니다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</a:t>
            </a:r>
            <a:r>
              <a:rPr lang="ko-KR" altLang="en-US" b="1" dirty="0" smtClean="0">
                <a:solidFill>
                  <a:schemeClr val="tx1"/>
                </a:solidFill>
              </a:rPr>
              <a:t>최다참가 기수에 </a:t>
            </a:r>
            <a:r>
              <a:rPr lang="ko-KR" altLang="en-US" b="1" dirty="0" smtClean="0">
                <a:solidFill>
                  <a:schemeClr val="tx1"/>
                </a:solidFill>
              </a:rPr>
              <a:t>대한 시상이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교우회는 사전에 도열 인원수 파악해 사회자에게 </a:t>
            </a:r>
            <a:r>
              <a:rPr lang="en-US" altLang="ko-KR" dirty="0" smtClean="0">
                <a:solidFill>
                  <a:srgbClr val="FF0000"/>
                </a:solidFill>
              </a:rPr>
              <a:t>1</a:t>
            </a:r>
            <a:r>
              <a:rPr lang="ko-KR" altLang="en-US" dirty="0" smtClean="0">
                <a:solidFill>
                  <a:srgbClr val="FF0000"/>
                </a:solidFill>
              </a:rPr>
              <a:t>등</a:t>
            </a:r>
            <a:r>
              <a:rPr lang="en-US" altLang="ko-KR" dirty="0" smtClean="0">
                <a:solidFill>
                  <a:srgbClr val="FF0000"/>
                </a:solidFill>
              </a:rPr>
              <a:t>, 2</a:t>
            </a:r>
            <a:r>
              <a:rPr lang="ko-KR" altLang="en-US" dirty="0" smtClean="0">
                <a:solidFill>
                  <a:srgbClr val="FF0000"/>
                </a:solidFill>
              </a:rPr>
              <a:t>등 기수를 메모하여 전달한다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시상은 </a:t>
            </a:r>
            <a:r>
              <a:rPr lang="en-US" altLang="ko-KR" b="1" dirty="0" smtClean="0">
                <a:solidFill>
                  <a:schemeClr val="tx1"/>
                </a:solidFill>
              </a:rPr>
              <a:t>1</a:t>
            </a:r>
            <a:r>
              <a:rPr lang="ko-KR" altLang="en-US" b="1" dirty="0" smtClean="0">
                <a:solidFill>
                  <a:schemeClr val="tx1"/>
                </a:solidFill>
              </a:rPr>
              <a:t>등 과 </a:t>
            </a:r>
            <a:r>
              <a:rPr lang="en-US" altLang="ko-KR" b="1" dirty="0" smtClean="0">
                <a:solidFill>
                  <a:schemeClr val="tx1"/>
                </a:solidFill>
              </a:rPr>
              <a:t>2</a:t>
            </a:r>
            <a:r>
              <a:rPr lang="ko-KR" altLang="en-US" b="1" dirty="0" smtClean="0">
                <a:solidFill>
                  <a:schemeClr val="tx1"/>
                </a:solidFill>
              </a:rPr>
              <a:t>등으로 하고 </a:t>
            </a:r>
            <a:r>
              <a:rPr lang="en-US" altLang="ko-KR" b="1" dirty="0" smtClean="0">
                <a:solidFill>
                  <a:schemeClr val="tx1"/>
                </a:solidFill>
              </a:rPr>
              <a:t>1</a:t>
            </a:r>
            <a:r>
              <a:rPr lang="ko-KR" altLang="en-US" b="1" dirty="0" smtClean="0">
                <a:solidFill>
                  <a:schemeClr val="tx1"/>
                </a:solidFill>
              </a:rPr>
              <a:t>등은 현금 </a:t>
            </a:r>
            <a:r>
              <a:rPr lang="en-US" altLang="ko-KR" b="1" dirty="0" smtClean="0">
                <a:solidFill>
                  <a:schemeClr val="tx1"/>
                </a:solidFill>
              </a:rPr>
              <a:t>30</a:t>
            </a:r>
            <a:r>
              <a:rPr lang="ko-KR" altLang="en-US" b="1" dirty="0" smtClean="0">
                <a:solidFill>
                  <a:schemeClr val="tx1"/>
                </a:solidFill>
              </a:rPr>
              <a:t>만원</a:t>
            </a:r>
            <a:r>
              <a:rPr lang="en-US" altLang="ko-KR" b="1" dirty="0" smtClean="0">
                <a:solidFill>
                  <a:schemeClr val="tx1"/>
                </a:solidFill>
              </a:rPr>
              <a:t>,  2</a:t>
            </a:r>
            <a:r>
              <a:rPr lang="ko-KR" altLang="en-US" b="1" dirty="0" smtClean="0">
                <a:solidFill>
                  <a:schemeClr val="tx1"/>
                </a:solidFill>
              </a:rPr>
              <a:t>등은 현금 </a:t>
            </a:r>
            <a:r>
              <a:rPr lang="en-US" altLang="ko-KR" b="1" dirty="0" smtClean="0">
                <a:solidFill>
                  <a:schemeClr val="tx1"/>
                </a:solidFill>
              </a:rPr>
              <a:t>20</a:t>
            </a:r>
            <a:r>
              <a:rPr lang="ko-KR" altLang="en-US" b="1" dirty="0" smtClean="0">
                <a:solidFill>
                  <a:schemeClr val="tx1"/>
                </a:solidFill>
              </a:rPr>
              <a:t>만원을 드리게 됩니다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그럼 결과를 발표 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“</a:t>
            </a:r>
            <a:r>
              <a:rPr lang="ko-KR" altLang="en-US" b="1" dirty="0" smtClean="0">
                <a:solidFill>
                  <a:schemeClr val="tx1"/>
                </a:solidFill>
              </a:rPr>
              <a:t>제 </a:t>
            </a:r>
            <a:r>
              <a:rPr lang="en-US" altLang="ko-KR" b="1" dirty="0" smtClean="0">
                <a:solidFill>
                  <a:schemeClr val="tx1"/>
                </a:solidFill>
              </a:rPr>
              <a:t>19</a:t>
            </a:r>
            <a:r>
              <a:rPr lang="ko-KR" altLang="en-US" b="1" dirty="0" smtClean="0">
                <a:solidFill>
                  <a:schemeClr val="tx1"/>
                </a:solidFill>
              </a:rPr>
              <a:t>회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휘문교우</a:t>
            </a:r>
            <a:r>
              <a:rPr lang="ko-KR" altLang="en-US" b="1" dirty="0" smtClean="0">
                <a:solidFill>
                  <a:schemeClr val="tx1"/>
                </a:solidFill>
              </a:rPr>
              <a:t> 한마음 체육대회 </a:t>
            </a:r>
            <a:r>
              <a:rPr lang="ko-KR" altLang="en-US" b="1" dirty="0" smtClean="0">
                <a:solidFill>
                  <a:schemeClr val="tx1"/>
                </a:solidFill>
              </a:rPr>
              <a:t>최다참가 기수상</a:t>
            </a:r>
            <a:r>
              <a:rPr lang="en-US" altLang="ko-KR" b="1" dirty="0" smtClean="0">
                <a:solidFill>
                  <a:schemeClr val="tx1"/>
                </a:solidFill>
              </a:rPr>
              <a:t>!”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1</a:t>
            </a:r>
            <a:r>
              <a:rPr lang="ko-KR" altLang="en-US" b="1" dirty="0" smtClean="0">
                <a:solidFill>
                  <a:schemeClr val="tx1"/>
                </a:solidFill>
              </a:rPr>
              <a:t>등</a:t>
            </a:r>
            <a:r>
              <a:rPr lang="en-US" altLang="ko-KR" b="1" dirty="0" smtClean="0">
                <a:solidFill>
                  <a:schemeClr val="tx1"/>
                </a:solidFill>
              </a:rPr>
              <a:t>!!__________</a:t>
            </a:r>
            <a:r>
              <a:rPr lang="ko-KR" altLang="en-US" b="1" dirty="0" smtClean="0">
                <a:solidFill>
                  <a:schemeClr val="tx1"/>
                </a:solidFill>
              </a:rPr>
              <a:t>회</a:t>
            </a:r>
            <a:r>
              <a:rPr lang="en-US" altLang="ko-KR" b="1" dirty="0" smtClean="0">
                <a:solidFill>
                  <a:schemeClr val="tx1"/>
                </a:solidFill>
              </a:rPr>
              <a:t>~   /  2</a:t>
            </a:r>
            <a:r>
              <a:rPr lang="ko-KR" altLang="en-US" b="1" dirty="0" smtClean="0">
                <a:solidFill>
                  <a:schemeClr val="tx1"/>
                </a:solidFill>
              </a:rPr>
              <a:t>등</a:t>
            </a:r>
            <a:r>
              <a:rPr lang="en-US" altLang="ko-KR" b="1" dirty="0" smtClean="0">
                <a:solidFill>
                  <a:schemeClr val="tx1"/>
                </a:solidFill>
              </a:rPr>
              <a:t>!! _________</a:t>
            </a:r>
            <a:r>
              <a:rPr lang="ko-KR" altLang="en-US" b="1" dirty="0" smtClean="0">
                <a:solidFill>
                  <a:schemeClr val="tx1"/>
                </a:solidFill>
              </a:rPr>
              <a:t>회</a:t>
            </a:r>
            <a:r>
              <a:rPr lang="en-US" altLang="ko-KR" b="1" dirty="0" smtClean="0">
                <a:solidFill>
                  <a:schemeClr val="tx1"/>
                </a:solidFill>
              </a:rPr>
              <a:t>~ </a:t>
            </a:r>
            <a:r>
              <a:rPr lang="ko-KR" altLang="en-US" b="1" dirty="0" smtClean="0">
                <a:solidFill>
                  <a:schemeClr val="tx1"/>
                </a:solidFill>
              </a:rPr>
              <a:t>축하 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  </a:t>
            </a:r>
            <a:r>
              <a:rPr lang="ko-KR" altLang="en-US" b="1" dirty="0" smtClean="0">
                <a:solidFill>
                  <a:schemeClr val="tx1"/>
                </a:solidFill>
              </a:rPr>
              <a:t>많이 참석해 주셔서 감사 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해당기수 대표께서는 무대로 올라와 주시기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시상은 교우회장님께서 해 주시겠습니다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(</a:t>
            </a:r>
            <a:r>
              <a:rPr lang="ko-KR" altLang="en-US" dirty="0" smtClean="0">
                <a:solidFill>
                  <a:srgbClr val="FF0000"/>
                </a:solidFill>
              </a:rPr>
              <a:t>진행 </a:t>
            </a:r>
            <a:r>
              <a:rPr lang="ko-KR" altLang="en-US" dirty="0" err="1" smtClean="0">
                <a:solidFill>
                  <a:srgbClr val="FF0000"/>
                </a:solidFill>
              </a:rPr>
              <a:t>스탭은</a:t>
            </a:r>
            <a:r>
              <a:rPr lang="ko-KR" altLang="en-US" dirty="0" smtClean="0">
                <a:solidFill>
                  <a:srgbClr val="FF0000"/>
                </a:solidFill>
              </a:rPr>
              <a:t> 시상봉투를 </a:t>
            </a:r>
            <a:r>
              <a:rPr lang="en-US" altLang="ko-KR" dirty="0" smtClean="0">
                <a:solidFill>
                  <a:srgbClr val="FF0000"/>
                </a:solidFill>
              </a:rPr>
              <a:t>1, 2</a:t>
            </a:r>
            <a:r>
              <a:rPr lang="ko-KR" altLang="en-US" dirty="0" smtClean="0">
                <a:solidFill>
                  <a:srgbClr val="FF0000"/>
                </a:solidFill>
              </a:rPr>
              <a:t>등 구분하여 회장님께 전달한다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네</a:t>
            </a:r>
            <a:r>
              <a:rPr lang="en-US" altLang="ko-KR" b="1" dirty="0" smtClean="0">
                <a:solidFill>
                  <a:schemeClr val="tx1"/>
                </a:solidFill>
              </a:rPr>
              <a:t>~ </a:t>
            </a:r>
            <a:r>
              <a:rPr lang="ko-KR" altLang="en-US" b="1" dirty="0" smtClean="0">
                <a:solidFill>
                  <a:schemeClr val="tx1"/>
                </a:solidFill>
              </a:rPr>
              <a:t>다시 한번 축하 드리고 </a:t>
            </a:r>
            <a:r>
              <a:rPr lang="ko-KR" altLang="en-US" b="1" dirty="0" err="1" smtClean="0">
                <a:solidFill>
                  <a:schemeClr val="tx1"/>
                </a:solidFill>
              </a:rPr>
              <a:t>동기회에서</a:t>
            </a:r>
            <a:r>
              <a:rPr lang="ko-KR" altLang="en-US" b="1" dirty="0" smtClean="0">
                <a:solidFill>
                  <a:schemeClr val="tx1"/>
                </a:solidFill>
              </a:rPr>
              <a:t> 유용하게 사용하시기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   </a:t>
            </a:r>
            <a:endParaRPr lang="en-US" altLang="ko-KR" dirty="0">
              <a:solidFill>
                <a:schemeClr val="tx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12:27~12:35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선수대표 선서</a:t>
                      </a:r>
                      <a:r>
                        <a:rPr lang="en-US" altLang="ko-KR" dirty="0" smtClean="0"/>
                        <a:t>,  </a:t>
                      </a:r>
                      <a:r>
                        <a:rPr lang="ko-KR" altLang="en-US" dirty="0" smtClean="0"/>
                        <a:t>다수기수 참가상 시상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12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네</a:t>
            </a:r>
            <a:r>
              <a:rPr lang="en-US" altLang="ko-KR" b="1" dirty="0" smtClean="0">
                <a:solidFill>
                  <a:schemeClr val="tx1"/>
                </a:solidFill>
              </a:rPr>
              <a:t>~ </a:t>
            </a:r>
            <a:r>
              <a:rPr lang="ko-KR" altLang="en-US" b="1" dirty="0" smtClean="0">
                <a:solidFill>
                  <a:schemeClr val="tx1"/>
                </a:solidFill>
              </a:rPr>
              <a:t>마지막으로 즐거운 체육대회가 되도록 공지사항을 전달 해드리겠습니다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오늘 행사에 추억을 남기기 위한 포토 존이 운영되며 즉석으로 사진을 출력해 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또한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이벤트 존에서는 네일 아트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페이스페인팅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헤나아트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헨드폰</a:t>
            </a:r>
            <a:r>
              <a:rPr lang="ko-KR" altLang="en-US" b="1" dirty="0" smtClean="0">
                <a:solidFill>
                  <a:schemeClr val="tx1"/>
                </a:solidFill>
              </a:rPr>
              <a:t> 아트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메이크업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케어가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운영되고 있습니다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그리고</a:t>
            </a:r>
            <a:r>
              <a:rPr lang="en-US" altLang="ko-KR" b="1" dirty="0" smtClean="0">
                <a:solidFill>
                  <a:schemeClr val="tx1"/>
                </a:solidFill>
              </a:rPr>
              <a:t>,</a:t>
            </a:r>
            <a:r>
              <a:rPr lang="ko-KR" altLang="en-US" b="1" dirty="0" smtClean="0">
                <a:solidFill>
                  <a:schemeClr val="tx1"/>
                </a:solidFill>
              </a:rPr>
              <a:t> 이벤트 존 옆에서는 분식코너가 </a:t>
            </a:r>
            <a:r>
              <a:rPr lang="ko-KR" altLang="en-US" b="1" dirty="0" smtClean="0">
                <a:solidFill>
                  <a:schemeClr val="tx1"/>
                </a:solidFill>
              </a:rPr>
              <a:t>마련되어 </a:t>
            </a:r>
            <a:r>
              <a:rPr lang="en-US" altLang="ko-KR" b="1" dirty="0" smtClean="0">
                <a:solidFill>
                  <a:schemeClr val="tx1"/>
                </a:solidFill>
              </a:rPr>
              <a:t>2</a:t>
            </a:r>
            <a:r>
              <a:rPr lang="ko-KR" altLang="en-US" b="1" dirty="0" smtClean="0">
                <a:solidFill>
                  <a:schemeClr val="tx1"/>
                </a:solidFill>
              </a:rPr>
              <a:t>시 이후 </a:t>
            </a:r>
            <a:r>
              <a:rPr lang="ko-KR" altLang="en-US" b="1" dirty="0" err="1" smtClean="0">
                <a:solidFill>
                  <a:schemeClr val="tx1"/>
                </a:solidFill>
              </a:rPr>
              <a:t>부터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사발면을</a:t>
            </a:r>
            <a:r>
              <a:rPr lang="ko-KR" altLang="en-US" b="1" dirty="0" smtClean="0">
                <a:solidFill>
                  <a:schemeClr val="tx1"/>
                </a:solidFill>
              </a:rPr>
              <a:t> 무료로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나눠 </a:t>
            </a:r>
            <a:r>
              <a:rPr lang="ko-KR" altLang="en-US" b="1" dirty="0" smtClean="0">
                <a:solidFill>
                  <a:schemeClr val="tx1"/>
                </a:solidFill>
              </a:rPr>
              <a:t>드리고 있으며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행사장 </a:t>
            </a:r>
            <a:r>
              <a:rPr lang="ko-KR" altLang="en-US" b="1" dirty="0" smtClean="0">
                <a:solidFill>
                  <a:schemeClr val="tx1"/>
                </a:solidFill>
              </a:rPr>
              <a:t>입구에는 아이들이 뛰어 놀 수 있는  대형 에어 </a:t>
            </a:r>
            <a:r>
              <a:rPr lang="ko-KR" altLang="en-US" b="1" dirty="0" err="1" smtClean="0">
                <a:solidFill>
                  <a:schemeClr val="tx1"/>
                </a:solidFill>
              </a:rPr>
              <a:t>바운스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놀이터가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 운영되고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있습니다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마지막으로</a:t>
            </a:r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체조가 끝나면 무대 앞에서 놀이마당이 진행될 예정입니다</a:t>
            </a:r>
            <a:r>
              <a:rPr lang="en-US" altLang="ko-KR" b="1" dirty="0" smtClean="0">
                <a:solidFill>
                  <a:schemeClr val="tx1"/>
                </a:solidFill>
              </a:rPr>
              <a:t>,   </a:t>
            </a:r>
            <a:r>
              <a:rPr lang="ko-KR" altLang="en-US" b="1" dirty="0" smtClean="0">
                <a:solidFill>
                  <a:schemeClr val="tx1"/>
                </a:solidFill>
              </a:rPr>
              <a:t>각 코너 마다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선물을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드릴 예정이니 많은 참여 부탁 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그럼 이상으로 제</a:t>
            </a:r>
            <a:r>
              <a:rPr lang="en-US" altLang="ko-KR" b="1" dirty="0" smtClean="0">
                <a:solidFill>
                  <a:schemeClr val="tx1"/>
                </a:solidFill>
              </a:rPr>
              <a:t>19</a:t>
            </a:r>
            <a:r>
              <a:rPr lang="ko-KR" altLang="en-US" b="1" dirty="0" smtClean="0">
                <a:solidFill>
                  <a:schemeClr val="tx1"/>
                </a:solidFill>
              </a:rPr>
              <a:t>회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휘문교우</a:t>
            </a:r>
            <a:r>
              <a:rPr lang="ko-KR" altLang="en-US" b="1" dirty="0" smtClean="0">
                <a:solidFill>
                  <a:schemeClr val="tx1"/>
                </a:solidFill>
              </a:rPr>
              <a:t> 체육대회 개회식을 모두 마치고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바로 이어서 체조가 시작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r>
              <a:rPr lang="ko-KR" altLang="en-US" b="1" dirty="0" smtClean="0">
                <a:solidFill>
                  <a:schemeClr val="tx1"/>
                </a:solidFill>
              </a:rPr>
              <a:t>단상에 내빈께서도 함께 체조에 참여해 주시기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err="1" smtClean="0">
                <a:solidFill>
                  <a:srgbClr val="FF0000"/>
                </a:solidFill>
              </a:rPr>
              <a:t>멘트</a:t>
            </a:r>
            <a:r>
              <a:rPr lang="ko-KR" altLang="en-US" dirty="0" smtClean="0">
                <a:solidFill>
                  <a:srgbClr val="FF0000"/>
                </a:solidFill>
              </a:rPr>
              <a:t> 끝남과 동시에 치어단장이 인사와 함께 무대로 올라와 체조 진행한다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>
              <a:solidFill>
                <a:srgbClr val="FF0000"/>
              </a:solidFill>
            </a:endParaRPr>
          </a:p>
          <a:p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체조가 진행되는 동안 이벤트 </a:t>
            </a:r>
            <a:r>
              <a:rPr lang="ko-KR" altLang="en-US" dirty="0" err="1" smtClean="0">
                <a:solidFill>
                  <a:srgbClr val="FF0000"/>
                </a:solidFill>
              </a:rPr>
              <a:t>스탭은</a:t>
            </a:r>
            <a:r>
              <a:rPr lang="ko-KR" altLang="en-US" dirty="0" smtClean="0">
                <a:solidFill>
                  <a:srgbClr val="FF0000"/>
                </a:solidFill>
              </a:rPr>
              <a:t> 놀이마당 게임들과 사은품을 무대 앞으로 이동시키고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체조가 끝남과 동시에 이벤트 사회자가 인사하며 게임을 진행 한다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>
              <a:solidFill>
                <a:srgbClr val="FF0000"/>
              </a:solidFill>
            </a:endParaRPr>
          </a:p>
          <a:p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놀이마당 진행 동안 축구 시합준비 및 안내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12:35~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공지사항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632520" y="2132856"/>
            <a:ext cx="8640960" cy="144016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/>
              <a:t>제 </a:t>
            </a:r>
            <a:r>
              <a:rPr lang="en-US" altLang="ko-KR" sz="2400" b="1" dirty="0" smtClean="0"/>
              <a:t>19</a:t>
            </a:r>
            <a:r>
              <a:rPr lang="ko-KR" altLang="en-US" sz="2400" b="1" dirty="0" smtClean="0"/>
              <a:t>회 </a:t>
            </a:r>
            <a:r>
              <a:rPr lang="ko-KR" altLang="en-US" sz="2400" b="1" dirty="0" err="1" smtClean="0"/>
              <a:t>휘문교우</a:t>
            </a:r>
            <a:r>
              <a:rPr lang="ko-KR" altLang="en-US" sz="2400" b="1" dirty="0" smtClean="0"/>
              <a:t> 한마음 체육대회 </a:t>
            </a:r>
            <a:endParaRPr lang="en-US" altLang="ko-KR" sz="2400" b="1" dirty="0" smtClean="0"/>
          </a:p>
          <a:p>
            <a:pPr algn="ctr"/>
            <a:r>
              <a:rPr lang="en-US" altLang="ko-KR" sz="5400" b="1" dirty="0" smtClean="0"/>
              <a:t>-</a:t>
            </a:r>
            <a:r>
              <a:rPr lang="ko-KR" altLang="en-US" sz="5400" b="1" dirty="0" smtClean="0"/>
              <a:t>폐회식 시나리오</a:t>
            </a:r>
            <a:r>
              <a:rPr lang="en-US" altLang="ko-KR" sz="5400" b="1" dirty="0" smtClean="0"/>
              <a:t>-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12169" y="4149080"/>
            <a:ext cx="1604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(2011. 09. 30)</a:t>
            </a:r>
            <a:endParaRPr lang="ko-KR" altLang="en-US" dirty="0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74172" y="5733256"/>
            <a:ext cx="1039564" cy="6215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14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자유로운 대형으로 앉은 상태에서 폐회식 진행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네</a:t>
            </a:r>
            <a:r>
              <a:rPr lang="en-US" altLang="ko-KR" b="1" dirty="0" smtClean="0">
                <a:solidFill>
                  <a:schemeClr val="tx1"/>
                </a:solidFill>
              </a:rPr>
              <a:t>~</a:t>
            </a:r>
            <a:r>
              <a:rPr lang="ko-KR" altLang="en-US" b="1" dirty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교우 여러분 오늘 하루 행복 하셨습니까</a:t>
            </a:r>
            <a:r>
              <a:rPr lang="en-US" altLang="ko-KR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이제 오늘 마지막 순서인 폐회식을 거행하겠습니다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ko-KR" altLang="en-US" b="1" dirty="0" smtClean="0">
                <a:solidFill>
                  <a:schemeClr val="tx1"/>
                </a:solidFill>
              </a:rPr>
              <a:t>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먼저</a:t>
            </a:r>
            <a:r>
              <a:rPr lang="en-US" altLang="ko-KR" b="1" dirty="0" smtClean="0">
                <a:solidFill>
                  <a:schemeClr val="tx1"/>
                </a:solidFill>
              </a:rPr>
              <a:t>,</a:t>
            </a:r>
            <a:r>
              <a:rPr lang="ko-KR" altLang="en-US" b="1" dirty="0" smtClean="0">
                <a:solidFill>
                  <a:schemeClr val="tx1"/>
                </a:solidFill>
              </a:rPr>
              <a:t>  </a:t>
            </a:r>
            <a:r>
              <a:rPr lang="en-US" altLang="ko-KR" b="1" dirty="0" smtClean="0">
                <a:solidFill>
                  <a:schemeClr val="tx1"/>
                </a:solidFill>
              </a:rPr>
              <a:t>8</a:t>
            </a:r>
            <a:r>
              <a:rPr lang="ko-KR" altLang="en-US" b="1" dirty="0" smtClean="0">
                <a:solidFill>
                  <a:schemeClr val="tx1"/>
                </a:solidFill>
              </a:rPr>
              <a:t>기수 스포츠제전 시상식과 종합우승 발표 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발표되는  각 경기 우승팀 기수대표는 무대위로 올라와 주시기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시상은 교우회장님께서 해주시겠습니다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먼저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농구경기 우승팀입니다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r>
              <a:rPr lang="ko-KR" altLang="en-US" b="1" dirty="0" smtClean="0">
                <a:solidFill>
                  <a:schemeClr val="tx1"/>
                </a:solidFill>
              </a:rPr>
              <a:t>농구 우승팀</a:t>
            </a:r>
            <a:r>
              <a:rPr lang="en-US" altLang="ko-KR" b="1" dirty="0" smtClean="0">
                <a:solidFill>
                  <a:schemeClr val="tx1"/>
                </a:solidFill>
              </a:rPr>
              <a:t>!! ____________</a:t>
            </a:r>
            <a:r>
              <a:rPr lang="ko-KR" altLang="en-US" b="1" dirty="0" smtClean="0">
                <a:solidFill>
                  <a:schemeClr val="tx1"/>
                </a:solidFill>
              </a:rPr>
              <a:t>회</a:t>
            </a:r>
            <a:r>
              <a:rPr lang="en-US" altLang="ko-KR" b="1" dirty="0" smtClean="0">
                <a:solidFill>
                  <a:schemeClr val="tx1"/>
                </a:solidFill>
              </a:rPr>
              <a:t>~~ </a:t>
            </a:r>
            <a:r>
              <a:rPr lang="ko-KR" altLang="en-US" b="1" dirty="0" smtClean="0">
                <a:solidFill>
                  <a:schemeClr val="tx1"/>
                </a:solidFill>
              </a:rPr>
              <a:t>축하 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족구경기 우승팀입니다</a:t>
            </a:r>
            <a:r>
              <a:rPr lang="en-US" altLang="ko-KR" b="1" dirty="0" smtClean="0">
                <a:solidFill>
                  <a:schemeClr val="tx1"/>
                </a:solidFill>
              </a:rPr>
              <a:t>.  </a:t>
            </a:r>
            <a:r>
              <a:rPr lang="ko-KR" altLang="en-US" b="1" dirty="0" smtClean="0">
                <a:solidFill>
                  <a:schemeClr val="tx1"/>
                </a:solidFill>
              </a:rPr>
              <a:t>족구 우승팀</a:t>
            </a:r>
            <a:r>
              <a:rPr lang="en-US" altLang="ko-KR" b="1" dirty="0" smtClean="0">
                <a:solidFill>
                  <a:schemeClr val="tx1"/>
                </a:solidFill>
              </a:rPr>
              <a:t>!! ____________</a:t>
            </a:r>
            <a:r>
              <a:rPr lang="ko-KR" altLang="en-US" b="1" dirty="0" smtClean="0">
                <a:solidFill>
                  <a:schemeClr val="tx1"/>
                </a:solidFill>
              </a:rPr>
              <a:t>회</a:t>
            </a:r>
            <a:r>
              <a:rPr lang="en-US" altLang="ko-KR" b="1" dirty="0" smtClean="0">
                <a:solidFill>
                  <a:schemeClr val="tx1"/>
                </a:solidFill>
              </a:rPr>
              <a:t>~~ </a:t>
            </a:r>
            <a:r>
              <a:rPr lang="ko-KR" altLang="en-US" b="1" dirty="0" smtClean="0">
                <a:solidFill>
                  <a:schemeClr val="tx1"/>
                </a:solidFill>
              </a:rPr>
              <a:t>축하 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축구경기 입니다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축구는 </a:t>
            </a:r>
            <a:r>
              <a:rPr lang="en-US" altLang="ko-KR" b="1" dirty="0" smtClean="0">
                <a:solidFill>
                  <a:schemeClr val="tx1"/>
                </a:solidFill>
              </a:rPr>
              <a:t>4</a:t>
            </a:r>
            <a:r>
              <a:rPr lang="ko-KR" altLang="en-US" b="1" dirty="0" smtClean="0">
                <a:solidFill>
                  <a:schemeClr val="tx1"/>
                </a:solidFill>
              </a:rPr>
              <a:t>개 기수가 우승하게 되는데요 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홀짝 기수로 발표 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 축구 우승팀</a:t>
            </a:r>
            <a:r>
              <a:rPr lang="en-US" altLang="ko-KR" b="1" dirty="0" smtClean="0">
                <a:solidFill>
                  <a:schemeClr val="tx1"/>
                </a:solidFill>
              </a:rPr>
              <a:t>!! _________</a:t>
            </a:r>
            <a:r>
              <a:rPr lang="ko-KR" altLang="en-US" b="1" dirty="0" smtClean="0">
                <a:solidFill>
                  <a:schemeClr val="tx1"/>
                </a:solidFill>
              </a:rPr>
              <a:t>기수</a:t>
            </a:r>
            <a:r>
              <a:rPr lang="en-US" altLang="ko-KR" b="1" dirty="0" smtClean="0">
                <a:solidFill>
                  <a:schemeClr val="tx1"/>
                </a:solidFill>
              </a:rPr>
              <a:t>~~ </a:t>
            </a:r>
            <a:r>
              <a:rPr lang="ko-KR" altLang="en-US" b="1" dirty="0" smtClean="0">
                <a:solidFill>
                  <a:schemeClr val="tx1"/>
                </a:solidFill>
              </a:rPr>
              <a:t>축하 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 해당대표는 무대로 올라와 주시기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진행요원은  무대 위  각 </a:t>
            </a:r>
            <a:r>
              <a:rPr lang="ko-KR" altLang="en-US" dirty="0" err="1" smtClean="0">
                <a:solidFill>
                  <a:srgbClr val="FF0000"/>
                </a:solidFill>
              </a:rPr>
              <a:t>시상품을</a:t>
            </a:r>
            <a:r>
              <a:rPr lang="ko-KR" altLang="en-US" dirty="0" smtClean="0">
                <a:solidFill>
                  <a:srgbClr val="FF0000"/>
                </a:solidFill>
              </a:rPr>
              <a:t> 교우회장님께 전달하여 시상식 진행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b="1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이번 순서는 농구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족구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축구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줄다리기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계주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응원을 점수로 집계하여  홀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  <a:r>
              <a:rPr lang="ko-KR" altLang="en-US" b="1" dirty="0" smtClean="0">
                <a:solidFill>
                  <a:schemeClr val="tx1"/>
                </a:solidFill>
              </a:rPr>
              <a:t>짝 기수 중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우승기수를 발표하는 종합 우승팀 발표 입니다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r>
              <a:rPr lang="ko-KR" altLang="en-US" b="1" dirty="0" smtClean="0">
                <a:solidFill>
                  <a:schemeClr val="tx1"/>
                </a:solidFill>
              </a:rPr>
              <a:t>우승팀이 발표 되면 해당 대표는 무대로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ko-KR" altLang="en-US" b="1" dirty="0" smtClean="0">
                <a:solidFill>
                  <a:schemeClr val="tx1"/>
                </a:solidFill>
              </a:rPr>
              <a:t>올라와 회장님께 대회기를 전달받아 우승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세레머니를</a:t>
            </a:r>
            <a:r>
              <a:rPr lang="ko-KR" altLang="en-US" b="1" dirty="0" smtClean="0">
                <a:solidFill>
                  <a:schemeClr val="tx1"/>
                </a:solidFill>
              </a:rPr>
              <a:t> 해주시면 됩니다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그럼 발표 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r>
              <a:rPr lang="ko-KR" altLang="en-US" b="1" dirty="0" smtClean="0">
                <a:solidFill>
                  <a:schemeClr val="tx1"/>
                </a:solidFill>
              </a:rPr>
              <a:t>최종 종합우승기수는 총 </a:t>
            </a:r>
            <a:r>
              <a:rPr lang="en-US" altLang="ko-KR" b="1" dirty="0" smtClean="0">
                <a:solidFill>
                  <a:schemeClr val="tx1"/>
                </a:solidFill>
              </a:rPr>
              <a:t>________</a:t>
            </a:r>
            <a:r>
              <a:rPr lang="ko-KR" altLang="en-US" b="1" dirty="0" smtClean="0">
                <a:solidFill>
                  <a:schemeClr val="tx1"/>
                </a:solidFill>
              </a:rPr>
              <a:t>점을 획득한 </a:t>
            </a:r>
            <a:r>
              <a:rPr lang="en-US" altLang="ko-KR" b="1" dirty="0" smtClean="0">
                <a:solidFill>
                  <a:schemeClr val="tx1"/>
                </a:solidFill>
              </a:rPr>
              <a:t>______</a:t>
            </a:r>
            <a:r>
              <a:rPr lang="ko-KR" altLang="en-US" b="1" dirty="0" smtClean="0">
                <a:solidFill>
                  <a:schemeClr val="tx1"/>
                </a:solidFill>
              </a:rPr>
              <a:t>기수</a:t>
            </a:r>
            <a:r>
              <a:rPr lang="en-US" altLang="ko-KR" b="1" dirty="0" smtClean="0">
                <a:solidFill>
                  <a:schemeClr val="tx1"/>
                </a:solidFill>
              </a:rPr>
              <a:t>~~~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발표되면 진행요원은 대회기를 교우회장님께 전달하여 주고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회장님은 해당기수 대표에게 전달하여 </a:t>
            </a:r>
            <a:r>
              <a:rPr lang="ko-KR" altLang="en-US" dirty="0" err="1" smtClean="0">
                <a:solidFill>
                  <a:srgbClr val="FF0000"/>
                </a:solidFill>
              </a:rPr>
              <a:t>세레머니</a:t>
            </a:r>
            <a:r>
              <a:rPr lang="ko-KR" altLang="en-US" dirty="0" smtClean="0">
                <a:solidFill>
                  <a:srgbClr val="FF0000"/>
                </a:solidFill>
              </a:rPr>
              <a:t> 진행</a:t>
            </a:r>
            <a:r>
              <a:rPr lang="en-US" altLang="ko-KR" dirty="0" smtClean="0">
                <a:solidFill>
                  <a:srgbClr val="FF0000"/>
                </a:solidFill>
              </a:rPr>
              <a:t>) 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16:00~16:30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경기시상 및 종합우승 발표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15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우승 </a:t>
            </a:r>
            <a:r>
              <a:rPr lang="ko-KR" altLang="en-US" dirty="0" err="1" smtClean="0">
                <a:solidFill>
                  <a:srgbClr val="FF0000"/>
                </a:solidFill>
              </a:rPr>
              <a:t>세레머니가</a:t>
            </a:r>
            <a:r>
              <a:rPr lang="ko-KR" altLang="en-US" dirty="0" smtClean="0">
                <a:solidFill>
                  <a:srgbClr val="FF0000"/>
                </a:solidFill>
              </a:rPr>
              <a:t> 끝나면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네</a:t>
            </a:r>
            <a:r>
              <a:rPr lang="en-US" altLang="ko-KR" b="1" dirty="0" smtClean="0">
                <a:solidFill>
                  <a:schemeClr val="tx1"/>
                </a:solidFill>
              </a:rPr>
              <a:t>~ </a:t>
            </a:r>
            <a:r>
              <a:rPr lang="ko-KR" altLang="en-US" b="1" dirty="0" smtClean="0">
                <a:solidFill>
                  <a:schemeClr val="tx1"/>
                </a:solidFill>
              </a:rPr>
              <a:t>다시 한번 축하 드리고 오늘 우승하지 못한 기수는 내년에 다시 도전하여 좋은 결과를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만드시기 바랍니다</a:t>
            </a:r>
            <a:r>
              <a:rPr lang="en-US" altLang="ko-KR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  (</a:t>
            </a:r>
            <a:r>
              <a:rPr lang="ko-KR" altLang="en-US" dirty="0" smtClean="0">
                <a:solidFill>
                  <a:srgbClr val="FF0000"/>
                </a:solidFill>
              </a:rPr>
              <a:t>이벤트 </a:t>
            </a:r>
            <a:r>
              <a:rPr lang="ko-KR" altLang="en-US" dirty="0" err="1" smtClean="0">
                <a:solidFill>
                  <a:srgbClr val="FF0000"/>
                </a:solidFill>
              </a:rPr>
              <a:t>스탭은</a:t>
            </a:r>
            <a:r>
              <a:rPr lang="ko-KR" altLang="en-US" dirty="0" smtClean="0">
                <a:solidFill>
                  <a:srgbClr val="FF0000"/>
                </a:solidFill>
              </a:rPr>
              <a:t> 강연대를 무대 중앙으로 옮기고 마이크 </a:t>
            </a:r>
            <a:r>
              <a:rPr lang="en-US" altLang="ko-KR" dirty="0" smtClean="0">
                <a:solidFill>
                  <a:srgbClr val="FF0000"/>
                </a:solidFill>
              </a:rPr>
              <a:t>ON</a:t>
            </a:r>
            <a:r>
              <a:rPr lang="ko-KR" altLang="en-US" dirty="0" smtClean="0">
                <a:solidFill>
                  <a:srgbClr val="FF0000"/>
                </a:solidFill>
              </a:rPr>
              <a:t>확인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교우회장님의 폐회사가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r>
              <a:rPr lang="ko-KR" altLang="en-US" b="1" dirty="0" smtClean="0">
                <a:solidFill>
                  <a:schemeClr val="tx1"/>
                </a:solidFill>
              </a:rPr>
              <a:t>큰 박수로 맞이 해 주십시오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(</a:t>
            </a:r>
            <a:r>
              <a:rPr lang="ko-KR" altLang="en-US" dirty="0" smtClean="0">
                <a:solidFill>
                  <a:srgbClr val="FF0000"/>
                </a:solidFill>
              </a:rPr>
              <a:t>교우회장님 폐회사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en-US" altLang="ko-KR" b="1" dirty="0" smtClean="0">
                <a:solidFill>
                  <a:srgbClr val="0070C0"/>
                </a:solidFill>
              </a:rPr>
              <a:t>[</a:t>
            </a:r>
            <a:r>
              <a:rPr lang="ko-KR" altLang="en-US" b="1" dirty="0" smtClean="0">
                <a:solidFill>
                  <a:srgbClr val="0070C0"/>
                </a:solidFill>
              </a:rPr>
              <a:t>폐회사 참고</a:t>
            </a:r>
            <a:r>
              <a:rPr lang="en-US" altLang="ko-KR" b="1" dirty="0" smtClean="0">
                <a:solidFill>
                  <a:srgbClr val="0070C0"/>
                </a:solidFill>
              </a:rPr>
              <a:t>]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  </a:t>
            </a:r>
            <a:r>
              <a:rPr lang="ko-KR" altLang="en-US" b="1" dirty="0" smtClean="0">
                <a:solidFill>
                  <a:srgbClr val="0070C0"/>
                </a:solidFill>
              </a:rPr>
              <a:t>교우 여러분 오늘 하루 행복했습니까</a:t>
            </a:r>
            <a:r>
              <a:rPr lang="en-US" altLang="ko-KR" b="1" dirty="0" smtClean="0">
                <a:solidFill>
                  <a:srgbClr val="0070C0"/>
                </a:solidFill>
              </a:rPr>
              <a:t>?</a:t>
            </a: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 </a:t>
            </a:r>
            <a:r>
              <a:rPr lang="ko-KR" altLang="en-US" b="1" dirty="0" smtClean="0">
                <a:solidFill>
                  <a:srgbClr val="0070C0"/>
                </a:solidFill>
              </a:rPr>
              <a:t>다들 바쁘실 텐데 이렇게 끝까지 함께 해 주셔서 감사 드립니다</a:t>
            </a:r>
            <a:r>
              <a:rPr lang="en-US" altLang="ko-K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  </a:t>
            </a: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 </a:t>
            </a:r>
            <a:r>
              <a:rPr lang="ko-KR" altLang="en-US" b="1" dirty="0" smtClean="0">
                <a:solidFill>
                  <a:srgbClr val="0070C0"/>
                </a:solidFill>
              </a:rPr>
              <a:t>교우 여러분께서 충분히 즐겼는지 모르겠네요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 </a:t>
            </a:r>
            <a:r>
              <a:rPr lang="ko-KR" altLang="en-US" b="1" dirty="0" smtClean="0">
                <a:solidFill>
                  <a:srgbClr val="0070C0"/>
                </a:solidFill>
              </a:rPr>
              <a:t>항상 부족한 부분은 있게 마련인데  부족한 부분을 느끼셨다면 사랑과 관심을 가지고 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 </a:t>
            </a:r>
            <a:r>
              <a:rPr lang="ko-KR" altLang="en-US" b="1" dirty="0" smtClean="0">
                <a:solidFill>
                  <a:srgbClr val="0070C0"/>
                </a:solidFill>
              </a:rPr>
              <a:t>지적해 주시고 따듯한 충고로 더욱 발전하는 교우회가 될 수 있도록 함께 노력합시다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 </a:t>
            </a:r>
            <a:r>
              <a:rPr lang="ko-KR" altLang="en-US" b="1" dirty="0" smtClean="0">
                <a:solidFill>
                  <a:srgbClr val="0070C0"/>
                </a:solidFill>
              </a:rPr>
              <a:t>다시 한번 끝까지 함께해주신 교우 여러분께 감사 드리며</a:t>
            </a:r>
            <a:r>
              <a:rPr lang="en-US" altLang="ko-KR" b="1" dirty="0" smtClean="0">
                <a:solidFill>
                  <a:srgbClr val="0070C0"/>
                </a:solidFill>
              </a:rPr>
              <a:t>, </a:t>
            </a:r>
            <a:r>
              <a:rPr lang="ko-KR" altLang="en-US" b="1" dirty="0" smtClean="0">
                <a:solidFill>
                  <a:srgbClr val="0070C0"/>
                </a:solidFill>
              </a:rPr>
              <a:t>함께 참여하신 가족 여러분께도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 </a:t>
            </a:r>
            <a:r>
              <a:rPr lang="ko-KR" altLang="en-US" b="1" dirty="0" smtClean="0">
                <a:solidFill>
                  <a:srgbClr val="0070C0"/>
                </a:solidFill>
              </a:rPr>
              <a:t>감사와 가정의 행복을 기원하며 폐회사를 마치겠습니다</a:t>
            </a:r>
            <a:r>
              <a:rPr lang="en-US" altLang="ko-K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 </a:t>
            </a:r>
            <a:r>
              <a:rPr lang="ko-KR" altLang="en-US" b="1" dirty="0" smtClean="0">
                <a:solidFill>
                  <a:srgbClr val="0070C0"/>
                </a:solidFill>
              </a:rPr>
              <a:t>감사합니다</a:t>
            </a:r>
            <a:r>
              <a:rPr lang="en-US" altLang="ko-KR" b="1" dirty="0" smtClean="0">
                <a:solidFill>
                  <a:srgbClr val="0070C0"/>
                </a:solidFill>
              </a:rPr>
              <a:t>.</a:t>
            </a:r>
            <a:endParaRPr lang="en-US" altLang="ko-KR" b="1" dirty="0" smtClean="0">
              <a:solidFill>
                <a:srgbClr val="0070C0"/>
              </a:solidFill>
            </a:endParaRPr>
          </a:p>
          <a:p>
            <a:r>
              <a:rPr lang="en-US" altLang="ko-KR" b="1" dirty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</a:t>
            </a:r>
            <a:endParaRPr lang="en-US" altLang="ko-KR" b="1" dirty="0">
              <a:solidFill>
                <a:srgbClr val="0070C0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16:00~16:30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폐회식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16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네 이제 마지막 순서인 응원가 제창 및 구호 제창이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진행은 </a:t>
            </a:r>
            <a:r>
              <a:rPr lang="en-US" altLang="ko-KR" b="1" dirty="0" smtClean="0">
                <a:solidFill>
                  <a:schemeClr val="tx1"/>
                </a:solidFill>
              </a:rPr>
              <a:t>73</a:t>
            </a:r>
            <a:r>
              <a:rPr lang="ko-KR" altLang="en-US" b="1" dirty="0" smtClean="0">
                <a:solidFill>
                  <a:schemeClr val="tx1"/>
                </a:solidFill>
              </a:rPr>
              <a:t>회 유동화 교우가 해 주시겠습니다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해당자 무대로 등단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교우 여러분께서는 자리에서 일어나 힘차게 함께 해 주십시오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구호가 끝나면 힘찬 목소리로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이것으로 제 </a:t>
            </a:r>
            <a:r>
              <a:rPr lang="en-US" altLang="ko-KR" b="1" dirty="0" smtClean="0">
                <a:solidFill>
                  <a:schemeClr val="tx1"/>
                </a:solidFill>
              </a:rPr>
              <a:t>19</a:t>
            </a:r>
            <a:r>
              <a:rPr lang="ko-KR" altLang="en-US" b="1" dirty="0" smtClean="0">
                <a:solidFill>
                  <a:schemeClr val="tx1"/>
                </a:solidFill>
              </a:rPr>
              <a:t>회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휘문교우</a:t>
            </a:r>
            <a:r>
              <a:rPr lang="ko-KR" altLang="en-US" b="1" dirty="0" smtClean="0">
                <a:solidFill>
                  <a:schemeClr val="tx1"/>
                </a:solidFill>
              </a:rPr>
              <a:t> 한마음 체육대회를 모두 마치겠습니다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끝까지 함께해 주신 교우 여러분 대단히 감사합니다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  <a:r>
              <a:rPr lang="ko-KR" altLang="en-US" b="1" dirty="0" smtClean="0">
                <a:solidFill>
                  <a:schemeClr val="tx1"/>
                </a:solidFill>
              </a:rPr>
              <a:t>   그리고 가족 분들께도 감사를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안녕히 돌아가세요</a:t>
            </a:r>
            <a:r>
              <a:rPr lang="en-US" altLang="ko-KR" b="1" dirty="0" smtClean="0">
                <a:solidFill>
                  <a:schemeClr val="tx1"/>
                </a:solidFill>
              </a:rPr>
              <a:t>~~  </a:t>
            </a: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(</a:t>
            </a:r>
            <a:r>
              <a:rPr lang="ko-KR" altLang="en-US" dirty="0" smtClean="0">
                <a:solidFill>
                  <a:srgbClr val="FF0000"/>
                </a:solidFill>
              </a:rPr>
              <a:t>음향 팀은 퇴장 </a:t>
            </a:r>
            <a:r>
              <a:rPr lang="en-US" altLang="ko-KR" dirty="0" smtClean="0">
                <a:solidFill>
                  <a:srgbClr val="FF0000"/>
                </a:solidFill>
              </a:rPr>
              <a:t>BGM </a:t>
            </a:r>
            <a:r>
              <a:rPr lang="ko-KR" altLang="en-US" dirty="0" smtClean="0">
                <a:solidFill>
                  <a:srgbClr val="FF0000"/>
                </a:solidFill>
              </a:rPr>
              <a:t>연출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endParaRPr lang="en-US" altLang="ko-KR" dirty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16:00~16:30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폐회식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2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buFont typeface="Arial" pitchFamily="34" charset="0"/>
              <a:buChar char="•"/>
            </a:pPr>
            <a:endParaRPr lang="en-US" altLang="ko-KR" dirty="0" smtClean="0"/>
          </a:p>
          <a:p>
            <a:pPr>
              <a:buFont typeface="Arial" pitchFamily="34" charset="0"/>
              <a:buChar char="•"/>
            </a:pPr>
            <a:r>
              <a:rPr lang="ko-KR" altLang="en-US" b="1" dirty="0" smtClean="0"/>
              <a:t>무대 위</a:t>
            </a:r>
            <a:endParaRPr lang="en-US" altLang="ko-KR" b="1" dirty="0" smtClean="0"/>
          </a:p>
          <a:p>
            <a:pPr>
              <a:buFont typeface="Arial" pitchFamily="34" charset="0"/>
              <a:buChar char="•"/>
            </a:pPr>
            <a:endParaRPr lang="en-US" altLang="ko-KR" b="1" dirty="0"/>
          </a:p>
          <a:p>
            <a:pPr>
              <a:buFont typeface="Arial" pitchFamily="34" charset="0"/>
              <a:buChar char="•"/>
            </a:pPr>
            <a:endParaRPr lang="en-US" altLang="ko-KR" b="1" dirty="0" smtClean="0"/>
          </a:p>
          <a:p>
            <a:pPr>
              <a:buFont typeface="Arial" pitchFamily="34" charset="0"/>
              <a:buChar char="•"/>
            </a:pPr>
            <a:endParaRPr lang="en-US" altLang="ko-KR" b="1" dirty="0"/>
          </a:p>
          <a:p>
            <a:pPr>
              <a:buFont typeface="Arial" pitchFamily="34" charset="0"/>
              <a:buChar char="•"/>
            </a:pPr>
            <a:endParaRPr lang="en-US" altLang="ko-KR" b="1" dirty="0" smtClean="0"/>
          </a:p>
          <a:p>
            <a:pPr>
              <a:buFont typeface="Arial" pitchFamily="34" charset="0"/>
              <a:buChar char="•"/>
            </a:pPr>
            <a:endParaRPr lang="en-US" altLang="ko-KR" b="1" dirty="0"/>
          </a:p>
          <a:p>
            <a:pPr>
              <a:buFont typeface="Arial" pitchFamily="34" charset="0"/>
              <a:buChar char="•"/>
            </a:pPr>
            <a:endParaRPr lang="en-US" altLang="ko-KR" b="1" dirty="0" smtClean="0"/>
          </a:p>
          <a:p>
            <a:pPr>
              <a:buFont typeface="Arial" pitchFamily="34" charset="0"/>
              <a:buChar char="•"/>
            </a:pPr>
            <a:endParaRPr lang="en-US" altLang="ko-KR" b="1" dirty="0"/>
          </a:p>
          <a:p>
            <a:pPr>
              <a:buFont typeface="Arial" pitchFamily="34" charset="0"/>
              <a:buChar char="•"/>
            </a:pPr>
            <a:endParaRPr lang="en-US" altLang="ko-KR" b="1" dirty="0" smtClean="0"/>
          </a:p>
          <a:p>
            <a:pPr>
              <a:buFont typeface="Arial" pitchFamily="34" charset="0"/>
              <a:buChar char="•"/>
            </a:pPr>
            <a:endParaRPr lang="en-US" altLang="ko-KR" b="1" dirty="0"/>
          </a:p>
          <a:p>
            <a:pPr>
              <a:buFont typeface="Arial" pitchFamily="34" charset="0"/>
              <a:buChar char="•"/>
            </a:pPr>
            <a:endParaRPr lang="en-US" altLang="ko-KR" b="1" dirty="0" smtClean="0"/>
          </a:p>
          <a:p>
            <a:pPr>
              <a:buFont typeface="Arial" pitchFamily="34" charset="0"/>
              <a:buChar char="•"/>
            </a:pPr>
            <a:r>
              <a:rPr lang="ko-KR" altLang="en-US" b="1" dirty="0" smtClean="0"/>
              <a:t>무대 밑</a:t>
            </a:r>
            <a:r>
              <a:rPr lang="en-US" altLang="ko-KR" b="1" dirty="0" smtClean="0"/>
              <a:t>  </a:t>
            </a:r>
          </a:p>
          <a:p>
            <a:pPr>
              <a:buFont typeface="Arial" pitchFamily="34" charset="0"/>
              <a:buChar char="•"/>
            </a:pPr>
            <a:endParaRPr lang="ko-KR" alt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~11:50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개회식 준비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/>
        </p:nvGraphicFramePr>
        <p:xfrm>
          <a:off x="200472" y="1481336"/>
          <a:ext cx="9433048" cy="2194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4"/>
                <a:gridCol w="3374911"/>
                <a:gridCol w="729545"/>
                <a:gridCol w="1080120"/>
                <a:gridCol w="2592288"/>
              </a:tblGrid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항목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내용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수량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담당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비고</a:t>
                      </a:r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VIP </a:t>
                      </a:r>
                      <a:r>
                        <a:rPr lang="ko-KR" altLang="en-US" sz="1200" dirty="0" smtClean="0"/>
                        <a:t>의자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무대위에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ko-KR" altLang="en-US" sz="1200" dirty="0" err="1" smtClean="0"/>
                        <a:t>세팅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, VIP </a:t>
                      </a:r>
                      <a:r>
                        <a:rPr lang="ko-KR" altLang="en-US" sz="1200" dirty="0" err="1" smtClean="0"/>
                        <a:t>네임텍</a:t>
                      </a:r>
                      <a:r>
                        <a:rPr lang="ko-KR" altLang="en-US" sz="1200" dirty="0" smtClean="0"/>
                        <a:t> 부착 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20set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마당 문다혜 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사무국 </a:t>
                      </a:r>
                      <a:r>
                        <a:rPr lang="ko-KR" altLang="en-US" sz="1200" dirty="0" err="1" smtClean="0"/>
                        <a:t>네임텍</a:t>
                      </a:r>
                      <a:r>
                        <a:rPr lang="ko-KR" altLang="en-US" sz="1200" dirty="0" smtClean="0"/>
                        <a:t> 명단 및 위치 확인</a:t>
                      </a:r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포듐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사회자용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마이크 </a:t>
                      </a:r>
                      <a:r>
                        <a:rPr lang="en-US" altLang="ko-KR" sz="1200" dirty="0" smtClean="0"/>
                        <a:t>2</a:t>
                      </a:r>
                      <a:r>
                        <a:rPr lang="ko-KR" altLang="en-US" sz="1200" dirty="0" smtClean="0"/>
                        <a:t>개</a:t>
                      </a:r>
                      <a:r>
                        <a:rPr lang="en-US" altLang="ko-KR" sz="1200" dirty="0" smtClean="0"/>
                        <a:t>), </a:t>
                      </a:r>
                      <a:r>
                        <a:rPr lang="ko-KR" altLang="en-US" sz="1200" dirty="0" smtClean="0"/>
                        <a:t>강연자용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마이크 </a:t>
                      </a:r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smtClean="0"/>
                        <a:t>개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2set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마당 음향</a:t>
                      </a:r>
                      <a:r>
                        <a:rPr lang="en-US" altLang="ko-KR" sz="1200" dirty="0" smtClean="0"/>
                        <a:t> </a:t>
                      </a:r>
                      <a:r>
                        <a:rPr lang="ko-KR" altLang="en-US" sz="1200" dirty="0" smtClean="0"/>
                        <a:t>팀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태극기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대회기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태극기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삼각대</a:t>
                      </a:r>
                      <a:r>
                        <a:rPr lang="en-US" altLang="ko-KR" sz="1200" dirty="0" smtClean="0"/>
                        <a:t>),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대회</a:t>
                      </a:r>
                      <a:r>
                        <a:rPr lang="ko-KR" altLang="en-US" sz="1200" dirty="0" smtClean="0"/>
                        <a:t>기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삼각대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2ea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73</a:t>
                      </a:r>
                      <a:r>
                        <a:rPr lang="ko-KR" altLang="en-US" sz="1200" dirty="0" smtClean="0"/>
                        <a:t>회 유동화</a:t>
                      </a:r>
                      <a:r>
                        <a:rPr lang="en-US" altLang="ko-KR" sz="1200" baseline="0" dirty="0" smtClean="0"/>
                        <a:t> </a:t>
                      </a:r>
                      <a:endParaRPr lang="ko-KR" altLang="en-US" sz="1200" dirty="0"/>
                    </a:p>
                  </a:txBody>
                  <a:tcPr anchor="ctr"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100" dirty="0" smtClean="0"/>
                        <a:t>마당 김형국 태극기 </a:t>
                      </a:r>
                      <a:r>
                        <a:rPr lang="en-US" altLang="ko-KR" sz="1100" dirty="0" smtClean="0"/>
                        <a:t>, </a:t>
                      </a:r>
                      <a:r>
                        <a:rPr lang="ko-KR" altLang="en-US" sz="1100" dirty="0" smtClean="0"/>
                        <a:t>대회기 고정작업</a:t>
                      </a:r>
                      <a:endParaRPr lang="ko-KR" altLang="en-US" sz="1100" dirty="0"/>
                    </a:p>
                  </a:txBody>
                  <a:tcPr anchor="ctr">
                    <a:lnR w="12700" cmpd="sng">
                      <a:noFill/>
                    </a:lnR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개회선언 문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개회선언 및 커버 강연대에 비치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1ea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마당 신상욱</a:t>
                      </a:r>
                      <a:endParaRPr lang="ko-KR" altLang="en-US" sz="12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의전 음악 </a:t>
                      </a:r>
                      <a:r>
                        <a:rPr lang="en-US" altLang="ko-KR" sz="1200" dirty="0" smtClean="0"/>
                        <a:t>CD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국민</a:t>
                      </a:r>
                      <a:r>
                        <a:rPr lang="en-US" altLang="ko-KR" sz="1200" baseline="0" dirty="0" smtClean="0"/>
                        <a:t> </a:t>
                      </a:r>
                      <a:r>
                        <a:rPr lang="ko-KR" altLang="en-US" sz="1200" baseline="0" dirty="0" smtClean="0"/>
                        <a:t>의례 및 교가 반주 </a:t>
                      </a:r>
                      <a:r>
                        <a:rPr lang="en-US" altLang="ko-KR" sz="1200" baseline="0" dirty="0" smtClean="0"/>
                        <a:t>CD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마당 신상욱</a:t>
                      </a:r>
                      <a:endParaRPr lang="en-US" altLang="ko-KR" sz="1200" dirty="0" smtClean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회갑 기념식 준비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/>
                        <a:t>3</a:t>
                      </a:r>
                      <a:r>
                        <a:rPr lang="ko-KR" altLang="en-US" sz="1200" dirty="0" smtClean="0"/>
                        <a:t>단 </a:t>
                      </a:r>
                      <a:r>
                        <a:rPr lang="ko-KR" altLang="en-US" sz="1200" dirty="0" err="1" smtClean="0"/>
                        <a:t>케익</a:t>
                      </a:r>
                      <a:r>
                        <a:rPr lang="en-US" altLang="ko-KR" sz="1200" baseline="0" dirty="0" smtClean="0"/>
                        <a:t> 1set , </a:t>
                      </a:r>
                      <a:r>
                        <a:rPr lang="ko-KR" altLang="en-US" sz="1200" baseline="0" dirty="0" smtClean="0"/>
                        <a:t>샴페인 </a:t>
                      </a:r>
                      <a:r>
                        <a:rPr lang="en-US" altLang="ko-KR" sz="1200" baseline="0" dirty="0" smtClean="0"/>
                        <a:t>1</a:t>
                      </a:r>
                      <a:r>
                        <a:rPr lang="ko-KR" altLang="en-US" sz="1200" baseline="0" dirty="0" smtClean="0"/>
                        <a:t>병</a:t>
                      </a:r>
                      <a:r>
                        <a:rPr lang="en-US" altLang="ko-KR" sz="1200" baseline="0" dirty="0" smtClean="0"/>
                        <a:t>, </a:t>
                      </a:r>
                      <a:r>
                        <a:rPr lang="ko-KR" altLang="en-US" sz="1200" baseline="0" dirty="0" smtClean="0"/>
                        <a:t>잔 </a:t>
                      </a:r>
                      <a:r>
                        <a:rPr lang="en-US" altLang="ko-KR" sz="1200" baseline="0" dirty="0" smtClean="0"/>
                        <a:t>20</a:t>
                      </a:r>
                      <a:r>
                        <a:rPr lang="ko-KR" altLang="en-US" sz="1200" baseline="0" dirty="0" smtClean="0"/>
                        <a:t>개</a:t>
                      </a:r>
                      <a:r>
                        <a:rPr lang="en-US" altLang="ko-KR" sz="1200" baseline="0" dirty="0" smtClean="0"/>
                        <a:t> 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73</a:t>
                      </a:r>
                      <a:r>
                        <a:rPr lang="ko-KR" altLang="en-US" sz="1200" dirty="0" smtClean="0"/>
                        <a:t>회 유동화</a:t>
                      </a:r>
                      <a:endParaRPr lang="ko-KR" altLang="en-US" sz="12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도우미 </a:t>
                      </a:r>
                      <a:r>
                        <a:rPr lang="en-US" altLang="ko-KR" sz="1200" dirty="0" smtClean="0"/>
                        <a:t>73</a:t>
                      </a:r>
                      <a:r>
                        <a:rPr lang="ko-KR" altLang="en-US" sz="1200" dirty="0" smtClean="0"/>
                        <a:t>회 </a:t>
                      </a:r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1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다수 참가상품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err="1" smtClean="0"/>
                        <a:t>시상품</a:t>
                      </a:r>
                      <a:r>
                        <a:rPr lang="ko-KR" altLang="en-US" sz="1200" dirty="0" smtClean="0"/>
                        <a:t> 비치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다량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사무국</a:t>
                      </a:r>
                      <a:endParaRPr lang="ko-KR" altLang="en-US" sz="1200" dirty="0"/>
                    </a:p>
                  </a:txBody>
                  <a:tcPr anchor="ctr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200472" y="4577680"/>
          <a:ext cx="9433048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6184"/>
                <a:gridCol w="3374911"/>
                <a:gridCol w="729545"/>
                <a:gridCol w="1080120"/>
                <a:gridCol w="2592288"/>
              </a:tblGrid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항목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내용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수량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담당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비고</a:t>
                      </a:r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대회 피켓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행사 메인 타이틀 피켓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</a:t>
                      </a:r>
                      <a:r>
                        <a:rPr lang="ko-KR" altLang="en-US" sz="1200" dirty="0" smtClean="0"/>
                        <a:t>개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마당 김형국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무대 밑 중앙 </a:t>
                      </a:r>
                      <a:r>
                        <a:rPr lang="en-US" altLang="ko-KR" sz="1200" dirty="0" smtClean="0"/>
                        <a:t>3m </a:t>
                      </a:r>
                      <a:r>
                        <a:rPr lang="ko-KR" altLang="en-US" sz="1200" dirty="0" smtClean="0"/>
                        <a:t>앞에 비치</a:t>
                      </a:r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소형 팻말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기수 별 </a:t>
                      </a:r>
                      <a:r>
                        <a:rPr lang="en-US" altLang="ko-KR" sz="1200" dirty="0" smtClean="0"/>
                        <a:t>53~85</a:t>
                      </a:r>
                      <a:r>
                        <a:rPr lang="ko-KR" altLang="en-US" sz="1200" dirty="0" smtClean="0"/>
                        <a:t>회 팻말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33</a:t>
                      </a:r>
                      <a:r>
                        <a:rPr lang="ko-KR" altLang="en-US" sz="1200" dirty="0" smtClean="0"/>
                        <a:t>개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마당 김형국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대회 피켓 뒤로 홀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짝 별 비치</a:t>
                      </a:r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</a:tr>
              <a:tr h="17281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스탠드 마이크 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선수대표 선서용 </a:t>
                      </a:r>
                      <a:r>
                        <a:rPr lang="en-US" altLang="ko-KR" sz="1200" dirty="0" smtClean="0"/>
                        <a:t>T</a:t>
                      </a:r>
                      <a:r>
                        <a:rPr lang="ko-KR" altLang="en-US" sz="1200" dirty="0" smtClean="0"/>
                        <a:t>스탠드 마이크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무선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</a:t>
                      </a:r>
                      <a:r>
                        <a:rPr lang="ko-KR" altLang="en-US" sz="1200" dirty="0" smtClean="0"/>
                        <a:t>개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마당 </a:t>
                      </a:r>
                      <a:r>
                        <a:rPr lang="ko-KR" altLang="en-US" sz="1200" dirty="0" err="1" smtClean="0"/>
                        <a:t>음향팀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</a:tr>
              <a:tr h="2194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기준 라인</a:t>
                      </a:r>
                      <a:endParaRPr lang="ko-KR" altLang="en-US" sz="1200" dirty="0"/>
                    </a:p>
                  </a:txBody>
                  <a:tcPr anchor="ctr"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/>
                        <a:t>선수단 시작 기준 라인</a:t>
                      </a:r>
                      <a:endParaRPr lang="ko-KR" altLang="en-US" sz="1200" dirty="0"/>
                    </a:p>
                  </a:txBody>
                  <a:tcPr anchor="ctr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</a:t>
                      </a:r>
                      <a:endParaRPr lang="ko-KR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마당 김형국</a:t>
                      </a:r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lnR w="12700" cmpd="sng">
                      <a:noFill/>
                    </a:ln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~11:50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개회식 준비 배치도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직사각형 9"/>
          <p:cNvSpPr/>
          <p:nvPr/>
        </p:nvSpPr>
        <p:spPr>
          <a:xfrm>
            <a:off x="1151566" y="1340768"/>
            <a:ext cx="7560840" cy="187220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4751966" y="2420888"/>
            <a:ext cx="375030" cy="36004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7905328" y="2492896"/>
            <a:ext cx="288032" cy="36004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944888" y="2780928"/>
            <a:ext cx="20473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메인 강연대</a:t>
            </a:r>
            <a:r>
              <a:rPr lang="en-US" altLang="ko-KR" sz="1000" dirty="0" smtClean="0"/>
              <a:t>(</a:t>
            </a:r>
            <a:r>
              <a:rPr lang="ko-KR" altLang="en-US" sz="1000" dirty="0" smtClean="0"/>
              <a:t>대회선언문</a:t>
            </a:r>
            <a:r>
              <a:rPr lang="en-US" altLang="ko-KR" sz="1000" dirty="0" smtClean="0"/>
              <a:t>, </a:t>
            </a:r>
            <a:r>
              <a:rPr lang="ko-KR" altLang="en-US" sz="1000" dirty="0" err="1" smtClean="0"/>
              <a:t>대회사</a:t>
            </a:r>
            <a:r>
              <a:rPr lang="en-US" altLang="ko-KR" sz="1000" dirty="0" smtClean="0"/>
              <a:t>)</a:t>
            </a:r>
            <a:endParaRPr lang="ko-KR" altLang="en-US" sz="1000" dirty="0"/>
          </a:p>
        </p:txBody>
      </p:sp>
      <p:sp>
        <p:nvSpPr>
          <p:cNvPr id="15" name="TextBox 14"/>
          <p:cNvSpPr txBox="1"/>
          <p:nvPr/>
        </p:nvSpPr>
        <p:spPr>
          <a:xfrm>
            <a:off x="7767989" y="2822739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 smtClean="0"/>
              <a:t>사회대</a:t>
            </a:r>
            <a:endParaRPr lang="ko-KR" altLang="en-US" sz="1000" dirty="0"/>
          </a:p>
        </p:txBody>
      </p:sp>
      <p:sp>
        <p:nvSpPr>
          <p:cNvPr id="41" name="TextBox 40"/>
          <p:cNvSpPr txBox="1"/>
          <p:nvPr/>
        </p:nvSpPr>
        <p:spPr>
          <a:xfrm>
            <a:off x="4595810" y="1714488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VIP </a:t>
            </a:r>
            <a:r>
              <a:rPr lang="ko-KR" altLang="en-US" sz="1000" dirty="0" smtClean="0"/>
              <a:t>좌석</a:t>
            </a:r>
            <a:r>
              <a:rPr lang="en-US" altLang="ko-KR" sz="1000" dirty="0" smtClean="0"/>
              <a:t> </a:t>
            </a:r>
            <a:endParaRPr lang="ko-KR" altLang="en-US" sz="1000" dirty="0"/>
          </a:p>
        </p:txBody>
      </p:sp>
      <p:sp>
        <p:nvSpPr>
          <p:cNvPr id="42" name="타원 41"/>
          <p:cNvSpPr/>
          <p:nvPr/>
        </p:nvSpPr>
        <p:spPr>
          <a:xfrm>
            <a:off x="8382024" y="1428736"/>
            <a:ext cx="211464" cy="21431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TextBox 42"/>
          <p:cNvSpPr txBox="1"/>
          <p:nvPr/>
        </p:nvSpPr>
        <p:spPr>
          <a:xfrm>
            <a:off x="8640063" y="1428736"/>
            <a:ext cx="10278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/>
              <a:t>3</a:t>
            </a:r>
            <a:r>
              <a:rPr lang="ko-KR" altLang="en-US" sz="1000" dirty="0" smtClean="0"/>
              <a:t>단 케이크 </a:t>
            </a:r>
            <a:r>
              <a:rPr lang="en-US" altLang="ko-KR" sz="1000" dirty="0" smtClean="0"/>
              <a:t>set</a:t>
            </a:r>
            <a:endParaRPr lang="ko-KR" altLang="en-US" sz="1000" dirty="0"/>
          </a:p>
        </p:txBody>
      </p:sp>
      <p:grpSp>
        <p:nvGrpSpPr>
          <p:cNvPr id="129" name="그룹 128"/>
          <p:cNvGrpSpPr/>
          <p:nvPr/>
        </p:nvGrpSpPr>
        <p:grpSpPr>
          <a:xfrm>
            <a:off x="4232920" y="3212976"/>
            <a:ext cx="1368152" cy="504056"/>
            <a:chOff x="4232920" y="3212976"/>
            <a:chExt cx="1368152" cy="504056"/>
          </a:xfrm>
        </p:grpSpPr>
        <p:sp>
          <p:nvSpPr>
            <p:cNvPr id="44" name="직사각형 43"/>
            <p:cNvSpPr/>
            <p:nvPr/>
          </p:nvSpPr>
          <p:spPr>
            <a:xfrm>
              <a:off x="4232920" y="3212976"/>
              <a:ext cx="1368152" cy="50405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46" name="직선 연결선 45"/>
            <p:cNvCxnSpPr>
              <a:stCxn id="44" idx="1"/>
              <a:endCxn id="44" idx="3"/>
            </p:cNvCxnSpPr>
            <p:nvPr/>
          </p:nvCxnSpPr>
          <p:spPr>
            <a:xfrm>
              <a:off x="4232920" y="3465004"/>
              <a:ext cx="13681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직선 연결선 47"/>
            <p:cNvCxnSpPr/>
            <p:nvPr/>
          </p:nvCxnSpPr>
          <p:spPr>
            <a:xfrm>
              <a:off x="4232920" y="3212976"/>
              <a:ext cx="13681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직선 연결선 48"/>
            <p:cNvCxnSpPr/>
            <p:nvPr/>
          </p:nvCxnSpPr>
          <p:spPr>
            <a:xfrm>
              <a:off x="4232920" y="3356992"/>
              <a:ext cx="13681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연결선 49"/>
            <p:cNvCxnSpPr/>
            <p:nvPr/>
          </p:nvCxnSpPr>
          <p:spPr>
            <a:xfrm>
              <a:off x="4232920" y="3573016"/>
              <a:ext cx="136815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4570529" y="3717032"/>
            <a:ext cx="7425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중앙</a:t>
            </a:r>
            <a:r>
              <a:rPr lang="en-US" altLang="ko-KR" sz="1000" dirty="0" smtClean="0"/>
              <a:t> </a:t>
            </a:r>
            <a:r>
              <a:rPr lang="ko-KR" altLang="en-US" sz="1000" dirty="0" smtClean="0"/>
              <a:t>계단</a:t>
            </a:r>
            <a:endParaRPr lang="ko-KR" altLang="en-US" sz="1000" dirty="0"/>
          </a:p>
        </p:txBody>
      </p:sp>
      <p:sp>
        <p:nvSpPr>
          <p:cNvPr id="52" name="직사각형 51"/>
          <p:cNvSpPr/>
          <p:nvPr/>
        </p:nvSpPr>
        <p:spPr>
          <a:xfrm>
            <a:off x="4196916" y="4143380"/>
            <a:ext cx="1512168" cy="2160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56" name="직선 연결선 55"/>
          <p:cNvCxnSpPr/>
          <p:nvPr/>
        </p:nvCxnSpPr>
        <p:spPr>
          <a:xfrm>
            <a:off x="4204345" y="4162430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연결선 56"/>
          <p:cNvCxnSpPr/>
          <p:nvPr/>
        </p:nvCxnSpPr>
        <p:spPr>
          <a:xfrm>
            <a:off x="5692130" y="4152905"/>
            <a:ext cx="0" cy="64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직선 연결선 58"/>
          <p:cNvCxnSpPr/>
          <p:nvPr/>
        </p:nvCxnSpPr>
        <p:spPr>
          <a:xfrm flipH="1">
            <a:off x="4132337" y="4728969"/>
            <a:ext cx="14401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직선 연결선 63"/>
          <p:cNvCxnSpPr/>
          <p:nvPr/>
        </p:nvCxnSpPr>
        <p:spPr>
          <a:xfrm>
            <a:off x="4132337" y="4728969"/>
            <a:ext cx="14401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연결선 64"/>
          <p:cNvCxnSpPr/>
          <p:nvPr/>
        </p:nvCxnSpPr>
        <p:spPr>
          <a:xfrm flipH="1">
            <a:off x="5620122" y="4728969"/>
            <a:ext cx="14401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5620122" y="4728969"/>
            <a:ext cx="144016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376936" y="4359404"/>
            <a:ext cx="11721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메인 타이틀 피켓</a:t>
            </a:r>
            <a:endParaRPr lang="ko-KR" altLang="en-US" sz="1000" dirty="0"/>
          </a:p>
        </p:txBody>
      </p:sp>
      <p:grpSp>
        <p:nvGrpSpPr>
          <p:cNvPr id="70" name="그룹 69"/>
          <p:cNvGrpSpPr/>
          <p:nvPr/>
        </p:nvGrpSpPr>
        <p:grpSpPr>
          <a:xfrm>
            <a:off x="8453462" y="5236216"/>
            <a:ext cx="360040" cy="432048"/>
            <a:chOff x="4016896" y="5877272"/>
            <a:chExt cx="360040" cy="432048"/>
          </a:xfrm>
        </p:grpSpPr>
        <p:sp>
          <p:nvSpPr>
            <p:cNvPr id="68" name="직사각형 67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66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1" name="그룹 70"/>
          <p:cNvGrpSpPr/>
          <p:nvPr/>
        </p:nvGrpSpPr>
        <p:grpSpPr>
          <a:xfrm>
            <a:off x="4088904" y="5229200"/>
            <a:ext cx="360040" cy="432048"/>
            <a:chOff x="4016896" y="5877272"/>
            <a:chExt cx="360040" cy="432048"/>
          </a:xfrm>
        </p:grpSpPr>
        <p:sp>
          <p:nvSpPr>
            <p:cNvPr id="72" name="직사각형 71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53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73" name="직사각형 72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cxnSp>
        <p:nvCxnSpPr>
          <p:cNvPr id="75" name="직선 연결선 74"/>
          <p:cNvCxnSpPr/>
          <p:nvPr/>
        </p:nvCxnSpPr>
        <p:spPr>
          <a:xfrm>
            <a:off x="200472" y="5733256"/>
            <a:ext cx="9217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그룹 76"/>
          <p:cNvGrpSpPr/>
          <p:nvPr/>
        </p:nvGrpSpPr>
        <p:grpSpPr>
          <a:xfrm>
            <a:off x="5453066" y="5229200"/>
            <a:ext cx="360040" cy="432048"/>
            <a:chOff x="4016896" y="5877272"/>
            <a:chExt cx="360040" cy="432048"/>
          </a:xfrm>
        </p:grpSpPr>
        <p:sp>
          <p:nvSpPr>
            <p:cNvPr id="78" name="직사각형 77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54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79" name="직사각형 78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0" name="그룹 79"/>
          <p:cNvGrpSpPr/>
          <p:nvPr/>
        </p:nvGrpSpPr>
        <p:grpSpPr>
          <a:xfrm>
            <a:off x="5957122" y="5229200"/>
            <a:ext cx="360040" cy="432048"/>
            <a:chOff x="4016896" y="5877272"/>
            <a:chExt cx="360040" cy="432048"/>
          </a:xfrm>
        </p:grpSpPr>
        <p:sp>
          <p:nvSpPr>
            <p:cNvPr id="81" name="직사각형 80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56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82" name="직사각형 81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3" name="그룹 82"/>
          <p:cNvGrpSpPr/>
          <p:nvPr/>
        </p:nvGrpSpPr>
        <p:grpSpPr>
          <a:xfrm>
            <a:off x="6461178" y="5229200"/>
            <a:ext cx="360040" cy="432048"/>
            <a:chOff x="4016896" y="5877272"/>
            <a:chExt cx="360040" cy="432048"/>
          </a:xfrm>
        </p:grpSpPr>
        <p:sp>
          <p:nvSpPr>
            <p:cNvPr id="84" name="직사각형 83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58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6" name="그룹 85"/>
          <p:cNvGrpSpPr/>
          <p:nvPr/>
        </p:nvGrpSpPr>
        <p:grpSpPr>
          <a:xfrm>
            <a:off x="6965234" y="5229200"/>
            <a:ext cx="360040" cy="432048"/>
            <a:chOff x="4016896" y="5877272"/>
            <a:chExt cx="360040" cy="432048"/>
          </a:xfrm>
        </p:grpSpPr>
        <p:sp>
          <p:nvSpPr>
            <p:cNvPr id="87" name="직사각형 86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60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88" name="직사각형 87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9" name="그룹 88"/>
          <p:cNvGrpSpPr/>
          <p:nvPr/>
        </p:nvGrpSpPr>
        <p:grpSpPr>
          <a:xfrm>
            <a:off x="7469290" y="5229200"/>
            <a:ext cx="360040" cy="432048"/>
            <a:chOff x="4016896" y="5877272"/>
            <a:chExt cx="360040" cy="432048"/>
          </a:xfrm>
        </p:grpSpPr>
        <p:sp>
          <p:nvSpPr>
            <p:cNvPr id="90" name="직사각형 89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62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91" name="직사각형 90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2" name="그룹 91"/>
          <p:cNvGrpSpPr/>
          <p:nvPr/>
        </p:nvGrpSpPr>
        <p:grpSpPr>
          <a:xfrm>
            <a:off x="7973346" y="5229200"/>
            <a:ext cx="360040" cy="432048"/>
            <a:chOff x="4016896" y="5877272"/>
            <a:chExt cx="360040" cy="432048"/>
          </a:xfrm>
        </p:grpSpPr>
        <p:sp>
          <p:nvSpPr>
            <p:cNvPr id="93" name="직사각형 92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64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94" name="직사각형 93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5" name="그룹 94"/>
          <p:cNvGrpSpPr/>
          <p:nvPr/>
        </p:nvGrpSpPr>
        <p:grpSpPr>
          <a:xfrm>
            <a:off x="9273480" y="5229200"/>
            <a:ext cx="360040" cy="432048"/>
            <a:chOff x="4016896" y="5877272"/>
            <a:chExt cx="360040" cy="432048"/>
          </a:xfrm>
        </p:grpSpPr>
        <p:sp>
          <p:nvSpPr>
            <p:cNvPr id="96" name="직사각형 95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84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97" name="직사각형 96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8" name="그룹 97"/>
          <p:cNvGrpSpPr/>
          <p:nvPr/>
        </p:nvGrpSpPr>
        <p:grpSpPr>
          <a:xfrm>
            <a:off x="3584848" y="5229200"/>
            <a:ext cx="360040" cy="432048"/>
            <a:chOff x="4016896" y="5877272"/>
            <a:chExt cx="360040" cy="432048"/>
          </a:xfrm>
        </p:grpSpPr>
        <p:sp>
          <p:nvSpPr>
            <p:cNvPr id="99" name="직사각형 98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55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100" name="직사각형 99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1" name="그룹 100"/>
          <p:cNvGrpSpPr/>
          <p:nvPr/>
        </p:nvGrpSpPr>
        <p:grpSpPr>
          <a:xfrm>
            <a:off x="3080792" y="5229200"/>
            <a:ext cx="360040" cy="432048"/>
            <a:chOff x="4016896" y="5877272"/>
            <a:chExt cx="360040" cy="432048"/>
          </a:xfrm>
        </p:grpSpPr>
        <p:sp>
          <p:nvSpPr>
            <p:cNvPr id="102" name="직사각형 101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57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103" name="직사각형 102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4" name="그룹 103"/>
          <p:cNvGrpSpPr/>
          <p:nvPr/>
        </p:nvGrpSpPr>
        <p:grpSpPr>
          <a:xfrm>
            <a:off x="2576736" y="5229200"/>
            <a:ext cx="360040" cy="432048"/>
            <a:chOff x="4016896" y="5877272"/>
            <a:chExt cx="360040" cy="432048"/>
          </a:xfrm>
        </p:grpSpPr>
        <p:sp>
          <p:nvSpPr>
            <p:cNvPr id="105" name="직사각형 104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59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106" name="직사각형 105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07" name="그룹 106"/>
          <p:cNvGrpSpPr/>
          <p:nvPr/>
        </p:nvGrpSpPr>
        <p:grpSpPr>
          <a:xfrm>
            <a:off x="2072680" y="5229200"/>
            <a:ext cx="360040" cy="432048"/>
            <a:chOff x="4016896" y="5877272"/>
            <a:chExt cx="360040" cy="432048"/>
          </a:xfrm>
        </p:grpSpPr>
        <p:sp>
          <p:nvSpPr>
            <p:cNvPr id="108" name="직사각형 107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61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109" name="직사각형 108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0" name="그룹 109"/>
          <p:cNvGrpSpPr/>
          <p:nvPr/>
        </p:nvGrpSpPr>
        <p:grpSpPr>
          <a:xfrm>
            <a:off x="1568624" y="5229200"/>
            <a:ext cx="360040" cy="432048"/>
            <a:chOff x="4016896" y="5877272"/>
            <a:chExt cx="360040" cy="432048"/>
          </a:xfrm>
        </p:grpSpPr>
        <p:sp>
          <p:nvSpPr>
            <p:cNvPr id="111" name="직사각형 110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63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112" name="직사각형 111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3" name="그룹 112"/>
          <p:cNvGrpSpPr/>
          <p:nvPr/>
        </p:nvGrpSpPr>
        <p:grpSpPr>
          <a:xfrm>
            <a:off x="1064568" y="5229200"/>
            <a:ext cx="360040" cy="432048"/>
            <a:chOff x="4016896" y="5877272"/>
            <a:chExt cx="360040" cy="432048"/>
          </a:xfrm>
        </p:grpSpPr>
        <p:sp>
          <p:nvSpPr>
            <p:cNvPr id="114" name="직사각형 113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65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115" name="직사각형 114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16" name="그룹 115"/>
          <p:cNvGrpSpPr/>
          <p:nvPr/>
        </p:nvGrpSpPr>
        <p:grpSpPr>
          <a:xfrm>
            <a:off x="200472" y="5229200"/>
            <a:ext cx="360040" cy="432048"/>
            <a:chOff x="4016896" y="5877272"/>
            <a:chExt cx="360040" cy="432048"/>
          </a:xfrm>
        </p:grpSpPr>
        <p:sp>
          <p:nvSpPr>
            <p:cNvPr id="117" name="직사각형 116"/>
            <p:cNvSpPr/>
            <p:nvPr/>
          </p:nvSpPr>
          <p:spPr>
            <a:xfrm>
              <a:off x="4016896" y="5877272"/>
              <a:ext cx="360040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prstTxWarp prst="textPlain">
                <a:avLst/>
              </a:prstTxWarp>
            </a:bodyPr>
            <a:lstStyle/>
            <a:p>
              <a:pPr algn="ctr"/>
              <a:r>
                <a:rPr lang="en-US" altLang="ko-KR" sz="500" dirty="0" smtClean="0"/>
                <a:t> 85</a:t>
              </a:r>
              <a:r>
                <a:rPr lang="ko-KR" altLang="en-US" sz="500" dirty="0" smtClean="0"/>
                <a:t>회 </a:t>
              </a:r>
              <a:endParaRPr lang="ko-KR" altLang="en-US" sz="500" dirty="0"/>
            </a:p>
          </p:txBody>
        </p:sp>
        <p:sp>
          <p:nvSpPr>
            <p:cNvPr id="118" name="직사각형 117"/>
            <p:cNvSpPr/>
            <p:nvPr/>
          </p:nvSpPr>
          <p:spPr>
            <a:xfrm>
              <a:off x="4160912" y="6093296"/>
              <a:ext cx="72008" cy="2160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0" name="TextBox 119"/>
          <p:cNvSpPr txBox="1"/>
          <p:nvPr/>
        </p:nvSpPr>
        <p:spPr>
          <a:xfrm>
            <a:off x="632520" y="5229200"/>
            <a:ext cx="401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~</a:t>
            </a:r>
            <a:endParaRPr lang="ko-KR" altLang="en-US" sz="2400" dirty="0"/>
          </a:p>
        </p:txBody>
      </p:sp>
      <p:sp>
        <p:nvSpPr>
          <p:cNvPr id="121" name="TextBox 120"/>
          <p:cNvSpPr txBox="1"/>
          <p:nvPr/>
        </p:nvSpPr>
        <p:spPr>
          <a:xfrm>
            <a:off x="8841432" y="5229200"/>
            <a:ext cx="401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/>
              <a:t>~</a:t>
            </a:r>
            <a:endParaRPr lang="ko-KR" altLang="en-US" sz="2400" dirty="0"/>
          </a:p>
        </p:txBody>
      </p:sp>
      <p:sp>
        <p:nvSpPr>
          <p:cNvPr id="122" name="TextBox 121"/>
          <p:cNvSpPr txBox="1"/>
          <p:nvPr/>
        </p:nvSpPr>
        <p:spPr>
          <a:xfrm>
            <a:off x="4422705" y="5733256"/>
            <a:ext cx="10438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smtClean="0"/>
              <a:t>대형 기준 라인</a:t>
            </a:r>
            <a:endParaRPr lang="ko-KR" altLang="en-US" sz="1000" dirty="0"/>
          </a:p>
        </p:txBody>
      </p:sp>
      <p:sp>
        <p:nvSpPr>
          <p:cNvPr id="123" name="오른쪽 화살표 122"/>
          <p:cNvSpPr/>
          <p:nvPr/>
        </p:nvSpPr>
        <p:spPr>
          <a:xfrm flipH="1">
            <a:off x="3512840" y="5877272"/>
            <a:ext cx="720080" cy="36004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smtClean="0"/>
              <a:t>홀수기수</a:t>
            </a:r>
            <a:endParaRPr lang="ko-KR" altLang="en-US" sz="800"/>
          </a:p>
        </p:txBody>
      </p:sp>
      <p:sp>
        <p:nvSpPr>
          <p:cNvPr id="125" name="오른쪽 화살표 124"/>
          <p:cNvSpPr/>
          <p:nvPr/>
        </p:nvSpPr>
        <p:spPr>
          <a:xfrm>
            <a:off x="5601072" y="5877272"/>
            <a:ext cx="720080" cy="360040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smtClean="0"/>
              <a:t>짝수기수</a:t>
            </a:r>
            <a:endParaRPr lang="ko-KR" altLang="en-US" sz="800"/>
          </a:p>
        </p:txBody>
      </p:sp>
      <p:sp>
        <p:nvSpPr>
          <p:cNvPr id="126" name="직사각형 125"/>
          <p:cNvSpPr/>
          <p:nvPr/>
        </p:nvSpPr>
        <p:spPr>
          <a:xfrm>
            <a:off x="4736976" y="4716999"/>
            <a:ext cx="144016" cy="4320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7" name="직사각형 126"/>
          <p:cNvSpPr/>
          <p:nvPr/>
        </p:nvSpPr>
        <p:spPr>
          <a:xfrm>
            <a:off x="4953000" y="4716999"/>
            <a:ext cx="144016" cy="4320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8" name="TextBox 127"/>
          <p:cNvSpPr txBox="1"/>
          <p:nvPr/>
        </p:nvSpPr>
        <p:spPr>
          <a:xfrm>
            <a:off x="4376936" y="5074189"/>
            <a:ext cx="998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000" dirty="0" smtClean="0"/>
              <a:t>선서용 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스탠드 마이크</a:t>
            </a:r>
            <a:endParaRPr lang="ko-KR" altLang="en-US" sz="1000" dirty="0"/>
          </a:p>
        </p:txBody>
      </p:sp>
      <p:graphicFrame>
        <p:nvGraphicFramePr>
          <p:cNvPr id="130" name="표 129"/>
          <p:cNvGraphicFramePr>
            <a:graphicFrameLocks noGrp="1"/>
          </p:cNvGraphicFramePr>
          <p:nvPr/>
        </p:nvGraphicFramePr>
        <p:xfrm>
          <a:off x="2079622" y="1428736"/>
          <a:ext cx="5659460" cy="28575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  <a:gridCol w="282973"/>
              </a:tblGrid>
              <a:tr h="28575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2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3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4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5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6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7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8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9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10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11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12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13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14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15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16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17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18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19</a:t>
                      </a:r>
                      <a:endParaRPr lang="ko-KR" altLang="en-US" sz="1000" dirty="0"/>
                    </a:p>
                  </a:txBody>
                  <a:tcPr marL="36000" marR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 smtClean="0"/>
                        <a:t>20</a:t>
                      </a:r>
                      <a:endParaRPr lang="ko-KR" altLang="en-US" sz="1000" dirty="0"/>
                    </a:p>
                  </a:txBody>
                  <a:tcPr marL="36000" marR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4" name="이등변 삼각형 123"/>
          <p:cNvSpPr/>
          <p:nvPr/>
        </p:nvSpPr>
        <p:spPr>
          <a:xfrm>
            <a:off x="2140732" y="2711967"/>
            <a:ext cx="313682" cy="274352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1" name="이등변 삼각형 130"/>
          <p:cNvSpPr/>
          <p:nvPr/>
        </p:nvSpPr>
        <p:spPr>
          <a:xfrm>
            <a:off x="1672483" y="2708920"/>
            <a:ext cx="331540" cy="274352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TextBox 131"/>
          <p:cNvSpPr txBox="1"/>
          <p:nvPr/>
        </p:nvSpPr>
        <p:spPr>
          <a:xfrm>
            <a:off x="2007349" y="2933154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태극기</a:t>
            </a:r>
            <a:endParaRPr lang="ko-KR" altLang="en-US" sz="1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1103144" y="2930828"/>
            <a:ext cx="56938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/>
              <a:t>대회기</a:t>
            </a:r>
            <a:endParaRPr lang="ko-KR" altLang="en-US" sz="1000" dirty="0"/>
          </a:p>
        </p:txBody>
      </p:sp>
      <p:sp>
        <p:nvSpPr>
          <p:cNvPr id="137" name="이등변 삼각형 136"/>
          <p:cNvSpPr/>
          <p:nvPr/>
        </p:nvSpPr>
        <p:spPr>
          <a:xfrm>
            <a:off x="1221938" y="2708920"/>
            <a:ext cx="331540" cy="274352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TextBox 137"/>
          <p:cNvSpPr txBox="1"/>
          <p:nvPr/>
        </p:nvSpPr>
        <p:spPr>
          <a:xfrm>
            <a:off x="1521790" y="2941461"/>
            <a:ext cx="64633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00" dirty="0" smtClean="0"/>
              <a:t>교우회기</a:t>
            </a:r>
            <a:endParaRPr lang="ko-KR" alt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4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dirty="0" smtClean="0"/>
          </a:p>
          <a:p>
            <a:r>
              <a:rPr lang="en-US" altLang="ko-KR" b="1" dirty="0" smtClean="0"/>
              <a:t># </a:t>
            </a:r>
            <a:r>
              <a:rPr lang="ko-KR" altLang="en-US" b="1" dirty="0" smtClean="0"/>
              <a:t>잠시 후 </a:t>
            </a:r>
            <a:r>
              <a:rPr lang="en-US" altLang="ko-KR" b="1" dirty="0" smtClean="0"/>
              <a:t>,  12</a:t>
            </a:r>
            <a:r>
              <a:rPr lang="ko-KR" altLang="en-US" b="1" dirty="0" smtClean="0"/>
              <a:t>시부터 개회식이 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있겠습니다</a:t>
            </a:r>
            <a:r>
              <a:rPr lang="en-US" altLang="ko-KR" b="1" dirty="0" smtClean="0"/>
              <a:t>.   </a:t>
            </a:r>
            <a:r>
              <a:rPr lang="ko-KR" altLang="en-US" b="1" dirty="0" smtClean="0"/>
              <a:t>교우 여러분께서는 무대 앞으로 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집합해 주시기 바랍니다</a:t>
            </a:r>
            <a:r>
              <a:rPr lang="en-US" altLang="ko-KR" b="1" dirty="0" smtClean="0"/>
              <a:t>. </a:t>
            </a:r>
            <a:r>
              <a:rPr lang="en-US" altLang="ko-KR" dirty="0" smtClean="0">
                <a:solidFill>
                  <a:srgbClr val="FF0000"/>
                </a:solidFill>
              </a:rPr>
              <a:t>(2~3</a:t>
            </a:r>
            <a:r>
              <a:rPr lang="ko-KR" altLang="en-US" dirty="0" smtClean="0">
                <a:solidFill>
                  <a:srgbClr val="FF0000"/>
                </a:solidFill>
              </a:rPr>
              <a:t>회 반복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# </a:t>
            </a:r>
            <a:r>
              <a:rPr lang="ko-KR" altLang="en-US" b="1" dirty="0" smtClean="0"/>
              <a:t>각 기수 대표는 무대 앞에 위치한 기수 팻말을 들고 기수 별로 모일 수 있도록 </a:t>
            </a:r>
            <a:endParaRPr lang="en-US" altLang="ko-KR" b="1" dirty="0" smtClean="0"/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안내해주시기 바랍니다</a:t>
            </a:r>
            <a:r>
              <a:rPr lang="en-US" altLang="ko-KR" b="1" dirty="0" smtClean="0"/>
              <a:t>. 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# </a:t>
            </a:r>
            <a:r>
              <a:rPr lang="ko-KR" altLang="en-US" b="1" dirty="0" smtClean="0"/>
              <a:t>교우 여러분께서는 기수 팻말을 확인하신 후 해당 기수에 맞춰 서 주시기 바랍니다</a:t>
            </a:r>
            <a:r>
              <a:rPr lang="en-US" altLang="ko-KR" b="1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#</a:t>
            </a:r>
            <a:r>
              <a:rPr lang="ko-KR" altLang="en-US" b="1" dirty="0" smtClean="0"/>
              <a:t>참고로 개회식에 가장 많은 인원이 모인 기수에게 최다 참가상  시상이  있겠습니다</a:t>
            </a:r>
            <a:r>
              <a:rPr lang="en-US" altLang="ko-KR" b="1" dirty="0" smtClean="0"/>
              <a:t>. </a:t>
            </a:r>
          </a:p>
          <a:p>
            <a:r>
              <a:rPr lang="en-US" altLang="ko-KR" b="1" dirty="0"/>
              <a:t> 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오신 분들이 모두 참가 할 수 있도록 협조바랍니다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                                                                  (</a:t>
            </a:r>
            <a:r>
              <a:rPr lang="ko-KR" altLang="en-US" dirty="0" smtClean="0">
                <a:solidFill>
                  <a:srgbClr val="FF0000"/>
                </a:solidFill>
              </a:rPr>
              <a:t>모이는 동안 입장 </a:t>
            </a:r>
            <a:r>
              <a:rPr lang="en-US" altLang="ko-KR" dirty="0" smtClean="0">
                <a:solidFill>
                  <a:srgbClr val="FF0000"/>
                </a:solidFill>
              </a:rPr>
              <a:t>BGM </a:t>
            </a:r>
            <a:r>
              <a:rPr lang="ko-KR" altLang="en-US" dirty="0" smtClean="0">
                <a:solidFill>
                  <a:srgbClr val="FF0000"/>
                </a:solidFill>
              </a:rPr>
              <a:t>연출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&lt;</a:t>
            </a:r>
            <a:r>
              <a:rPr lang="ko-KR" altLang="en-US" dirty="0" smtClean="0">
                <a:solidFill>
                  <a:srgbClr val="FF0000"/>
                </a:solidFill>
              </a:rPr>
              <a:t>집합 완료되면</a:t>
            </a:r>
            <a:r>
              <a:rPr lang="en-US" altLang="ko-KR" dirty="0" smtClean="0">
                <a:solidFill>
                  <a:srgbClr val="FF0000"/>
                </a:solidFill>
              </a:rPr>
              <a:t>&gt;</a:t>
            </a:r>
          </a:p>
          <a:p>
            <a:r>
              <a:rPr lang="en-US" altLang="ko-KR" b="1" dirty="0" smtClean="0"/>
              <a:t># </a:t>
            </a:r>
            <a:r>
              <a:rPr lang="ko-KR" altLang="en-US" b="1" dirty="0" smtClean="0"/>
              <a:t>제 </a:t>
            </a:r>
            <a:r>
              <a:rPr lang="en-US" altLang="ko-KR" b="1" dirty="0" smtClean="0"/>
              <a:t>19</a:t>
            </a:r>
            <a:r>
              <a:rPr lang="ko-KR" altLang="en-US" b="1" dirty="0" smtClean="0"/>
              <a:t>회 </a:t>
            </a:r>
            <a:r>
              <a:rPr lang="ko-KR" altLang="en-US" b="1" dirty="0" err="1" smtClean="0"/>
              <a:t>휘문교우</a:t>
            </a:r>
            <a:r>
              <a:rPr lang="ko-KR" altLang="en-US" b="1" dirty="0" smtClean="0"/>
              <a:t> 체육대회에 참가해 주신 교우 여러분을 진심으로 환영합니다</a:t>
            </a:r>
            <a:r>
              <a:rPr lang="en-US" altLang="ko-KR" b="1" dirty="0" smtClean="0"/>
              <a:t>. </a:t>
            </a:r>
          </a:p>
          <a:p>
            <a:r>
              <a:rPr lang="en-US" altLang="ko-KR" b="1" dirty="0" smtClean="0"/>
              <a:t>   </a:t>
            </a:r>
            <a:r>
              <a:rPr lang="ko-KR" altLang="en-US" b="1" dirty="0" smtClean="0"/>
              <a:t>저는 개회식 사회를 맡은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교우회 사무국장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64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회 박상원</a:t>
            </a:r>
            <a:r>
              <a:rPr lang="ko-KR" altLang="en-US" b="1" dirty="0" smtClean="0">
                <a:solidFill>
                  <a:srgbClr val="0070C0"/>
                </a:solidFill>
              </a:rPr>
              <a:t> </a:t>
            </a:r>
            <a:r>
              <a:rPr lang="ko-KR" altLang="en-US" b="1" dirty="0" smtClean="0"/>
              <a:t>입니다</a:t>
            </a:r>
            <a:r>
              <a:rPr lang="en-US" altLang="ko-KR" b="1" dirty="0" smtClean="0"/>
              <a:t>.  </a:t>
            </a:r>
            <a:r>
              <a:rPr lang="ko-KR" altLang="en-US" b="1" dirty="0" smtClean="0"/>
              <a:t>반갑습니다</a:t>
            </a:r>
            <a:r>
              <a:rPr lang="en-US" altLang="ko-KR" b="1" dirty="0" smtClean="0"/>
              <a:t>.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   (</a:t>
            </a:r>
            <a:r>
              <a:rPr lang="ko-KR" altLang="en-US" dirty="0" smtClean="0">
                <a:solidFill>
                  <a:srgbClr val="FF0000"/>
                </a:solidFill>
              </a:rPr>
              <a:t>사회자 옆으로 약간 이동해 운동장을 향해 목례인사 후 제자리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/>
          </a:p>
          <a:p>
            <a:r>
              <a:rPr lang="en-US" altLang="ko-KR" b="1" dirty="0" smtClean="0"/>
              <a:t># </a:t>
            </a:r>
            <a:r>
              <a:rPr lang="ko-KR" altLang="en-US" b="1" dirty="0" smtClean="0"/>
              <a:t>그러면</a:t>
            </a:r>
            <a:r>
              <a:rPr lang="en-US" altLang="ko-KR" b="1" dirty="0" smtClean="0"/>
              <a:t>,  </a:t>
            </a:r>
            <a:r>
              <a:rPr lang="ko-KR" altLang="en-US" b="1" dirty="0" smtClean="0"/>
              <a:t>지금부터 제 </a:t>
            </a:r>
            <a:r>
              <a:rPr lang="en-US" altLang="ko-KR" b="1" dirty="0" smtClean="0"/>
              <a:t>19</a:t>
            </a:r>
            <a:r>
              <a:rPr lang="ko-KR" altLang="en-US" b="1" dirty="0" smtClean="0"/>
              <a:t>회 </a:t>
            </a:r>
            <a:r>
              <a:rPr lang="ko-KR" altLang="en-US" b="1" dirty="0" err="1" smtClean="0"/>
              <a:t>휘문교우</a:t>
            </a:r>
            <a:r>
              <a:rPr lang="ko-KR" altLang="en-US" b="1" dirty="0" smtClean="0"/>
              <a:t> 한마음 체육대회 개회식을 시작 하겠습니다</a:t>
            </a:r>
            <a:r>
              <a:rPr lang="en-US" altLang="ko-KR" b="1" dirty="0" smtClean="0"/>
              <a:t>.</a:t>
            </a:r>
          </a:p>
          <a:p>
            <a:r>
              <a:rPr lang="en-US" altLang="ko-KR" dirty="0" smtClean="0"/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가벼운 박수 유도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endParaRPr lang="en-US" altLang="ko-KR" dirty="0">
              <a:solidFill>
                <a:srgbClr val="FF0000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11:50~12:00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집합 안내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및 </a:t>
                      </a:r>
                      <a:r>
                        <a:rPr lang="ko-KR" altLang="en-US" dirty="0" smtClean="0"/>
                        <a:t>개식 고지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5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dirty="0" smtClean="0"/>
          </a:p>
          <a:p>
            <a:r>
              <a:rPr lang="en-US" altLang="ko-KR" b="1" dirty="0" smtClean="0"/>
              <a:t># </a:t>
            </a:r>
            <a:r>
              <a:rPr lang="ko-KR" altLang="en-US" b="1" dirty="0" smtClean="0"/>
              <a:t>먼저</a:t>
            </a:r>
            <a:r>
              <a:rPr lang="en-US" altLang="ko-KR" b="1" dirty="0" smtClean="0"/>
              <a:t>,  </a:t>
            </a:r>
            <a:r>
              <a:rPr lang="ko-KR" altLang="en-US" b="1" dirty="0" smtClean="0"/>
              <a:t>오늘 행사의 간략한 일정을 소개 해드리겠습니다</a:t>
            </a:r>
            <a:r>
              <a:rPr lang="en-US" altLang="ko-KR" b="1" dirty="0" smtClean="0"/>
              <a:t>.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올해부턴 특별히 </a:t>
            </a:r>
            <a:r>
              <a:rPr lang="en-US" altLang="ko-KR" b="1" dirty="0" smtClean="0">
                <a:solidFill>
                  <a:schemeClr val="tx1"/>
                </a:solidFill>
              </a:rPr>
              <a:t>8</a:t>
            </a:r>
            <a:r>
              <a:rPr lang="ko-KR" altLang="en-US" b="1" dirty="0" smtClean="0">
                <a:solidFill>
                  <a:schemeClr val="tx1"/>
                </a:solidFill>
              </a:rPr>
              <a:t>기수 스포츠 제전이라는 명칭으로 비슷한 기수들이 경합을 벌이는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농구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족구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축구를 모든 기수가 참여 할 수 있도록 준비했습니다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 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8</a:t>
            </a:r>
            <a:r>
              <a:rPr lang="ko-KR" altLang="en-US" b="1" dirty="0" smtClean="0">
                <a:solidFill>
                  <a:schemeClr val="tx1"/>
                </a:solidFill>
              </a:rPr>
              <a:t>기수 스포츠제전은  농구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족구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축구 각 종목별 </a:t>
            </a:r>
            <a:r>
              <a:rPr lang="en-US" altLang="ko-KR" b="1" dirty="0" smtClean="0">
                <a:solidFill>
                  <a:schemeClr val="tx1"/>
                </a:solidFill>
              </a:rPr>
              <a:t>8</a:t>
            </a:r>
            <a:r>
              <a:rPr lang="ko-KR" altLang="en-US" b="1" dirty="0" smtClean="0">
                <a:solidFill>
                  <a:schemeClr val="tx1"/>
                </a:solidFill>
              </a:rPr>
              <a:t>기수가 참여하는 경기를 의미하고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있습니다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오전에 이미 족구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농구경기를 진행하였고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현재 진행하고 있는 개회식이 끝나면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푸짐한 상품이 걸려있는 놀이 마당순서와  </a:t>
            </a:r>
            <a:r>
              <a:rPr lang="en-US" altLang="ko-KR" b="1" dirty="0" smtClean="0">
                <a:solidFill>
                  <a:schemeClr val="tx1"/>
                </a:solidFill>
              </a:rPr>
              <a:t>8</a:t>
            </a:r>
            <a:r>
              <a:rPr lang="ko-KR" altLang="en-US" b="1" dirty="0" smtClean="0">
                <a:solidFill>
                  <a:schemeClr val="tx1"/>
                </a:solidFill>
              </a:rPr>
              <a:t>기수 스포츠제전 </a:t>
            </a:r>
            <a:r>
              <a:rPr lang="en-US" altLang="ko-KR" b="1" dirty="0" smtClean="0">
                <a:solidFill>
                  <a:schemeClr val="tx1"/>
                </a:solidFill>
              </a:rPr>
              <a:t>60</a:t>
            </a:r>
            <a:r>
              <a:rPr lang="ko-KR" altLang="en-US" b="1" dirty="0" smtClean="0">
                <a:solidFill>
                  <a:schemeClr val="tx1"/>
                </a:solidFill>
              </a:rPr>
              <a:t>회 때 </a:t>
            </a:r>
            <a:r>
              <a:rPr lang="en-US" altLang="ko-KR" b="1" dirty="0" smtClean="0">
                <a:solidFill>
                  <a:schemeClr val="tx1"/>
                </a:solidFill>
              </a:rPr>
              <a:t>8</a:t>
            </a:r>
            <a:r>
              <a:rPr lang="ko-KR" altLang="en-US" b="1" dirty="0" smtClean="0">
                <a:solidFill>
                  <a:schemeClr val="tx1"/>
                </a:solidFill>
              </a:rPr>
              <a:t>개 기수 분들의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축구 시합이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축구가 끝나면 재미있는 명랑운동회가 진행되며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명랑운동회가 끝나면 화려한 축하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공연과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아이들 댄스경연대회 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주부가요열창을 선착순으로 진행할 예정입니다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그리고 많은 분들이 기대하시는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행운권</a:t>
            </a:r>
            <a:r>
              <a:rPr lang="ko-KR" altLang="en-US" b="1" dirty="0" smtClean="0">
                <a:solidFill>
                  <a:schemeClr val="tx1"/>
                </a:solidFill>
              </a:rPr>
              <a:t> 추첨이 진행됩니다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오늘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행운권</a:t>
            </a:r>
            <a:r>
              <a:rPr lang="ko-KR" altLang="en-US" b="1" dirty="0" smtClean="0">
                <a:solidFill>
                  <a:schemeClr val="tx1"/>
                </a:solidFill>
              </a:rPr>
              <a:t> 추첨에 어마어마한 상품이 걸려 있습니다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ko-KR" altLang="en-US" b="1" dirty="0" smtClean="0">
                <a:solidFill>
                  <a:schemeClr val="tx1"/>
                </a:solidFill>
              </a:rPr>
              <a:t>  다들 아시죠</a:t>
            </a:r>
            <a:r>
              <a:rPr lang="en-US" altLang="ko-KR" b="1" dirty="0" smtClean="0">
                <a:solidFill>
                  <a:schemeClr val="tx1"/>
                </a:solidFill>
              </a:rPr>
              <a:t>? 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마지막으로 각 경기 시상과 종합우승팀 발표 후 폐회식을 끝으로 행사를 마무리하게 됩니다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교우 여러분들의 많은 참여를 바라며  끝까지 함께해 주시길 부탁 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  <a:endParaRPr lang="en-US" altLang="ko-KR" b="1" dirty="0">
              <a:solidFill>
                <a:schemeClr val="tx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11:50~12:00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일정소개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6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먼저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제</a:t>
            </a:r>
            <a:r>
              <a:rPr lang="en-US" altLang="ko-KR" b="1" dirty="0" smtClean="0">
                <a:solidFill>
                  <a:schemeClr val="tx1"/>
                </a:solidFill>
              </a:rPr>
              <a:t>19</a:t>
            </a:r>
            <a:r>
              <a:rPr lang="ko-KR" altLang="en-US" b="1" dirty="0" smtClean="0">
                <a:solidFill>
                  <a:schemeClr val="tx1"/>
                </a:solidFill>
              </a:rPr>
              <a:t>회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휘문교우</a:t>
            </a:r>
            <a:r>
              <a:rPr lang="ko-KR" altLang="en-US" b="1" dirty="0" smtClean="0">
                <a:solidFill>
                  <a:schemeClr val="tx1"/>
                </a:solidFill>
              </a:rPr>
              <a:t> 한마음 체육대회의 시작을 알리는 개회선언이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개회선언은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문규영 교우회장님께서 </a:t>
            </a:r>
            <a:r>
              <a:rPr lang="ko-KR" altLang="en-US" b="1" dirty="0" smtClean="0">
                <a:solidFill>
                  <a:schemeClr val="tx1"/>
                </a:solidFill>
              </a:rPr>
              <a:t>해주시겠습니다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문회장</a:t>
            </a:r>
            <a:r>
              <a:rPr lang="ko-KR" altLang="en-US" dirty="0">
                <a:solidFill>
                  <a:srgbClr val="FF0000"/>
                </a:solidFill>
              </a:rPr>
              <a:t>님 </a:t>
            </a:r>
            <a:r>
              <a:rPr lang="ko-KR" altLang="en-US" dirty="0" smtClean="0">
                <a:solidFill>
                  <a:srgbClr val="FF0000"/>
                </a:solidFill>
              </a:rPr>
              <a:t>강연대 앞으로 이동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  <a:endParaRPr lang="en-US" altLang="ko-KR" dirty="0">
              <a:solidFill>
                <a:srgbClr val="FF0000"/>
              </a:solidFill>
            </a:endParaRPr>
          </a:p>
          <a:p>
            <a:r>
              <a:rPr lang="en-US" altLang="ko-KR" dirty="0" smtClean="0">
                <a:solidFill>
                  <a:srgbClr val="FF0000"/>
                </a:solidFill>
              </a:rPr>
              <a:t>  (</a:t>
            </a:r>
            <a:r>
              <a:rPr lang="ko-KR" altLang="en-US" dirty="0" smtClean="0">
                <a:solidFill>
                  <a:srgbClr val="FF0000"/>
                </a:solidFill>
              </a:rPr>
              <a:t>무대 </a:t>
            </a:r>
            <a:r>
              <a:rPr lang="ko-KR" altLang="en-US" dirty="0" err="1" smtClean="0">
                <a:solidFill>
                  <a:srgbClr val="FF0000"/>
                </a:solidFill>
              </a:rPr>
              <a:t>스탭은</a:t>
            </a:r>
            <a:r>
              <a:rPr lang="ko-KR" altLang="en-US" dirty="0" smtClean="0">
                <a:solidFill>
                  <a:srgbClr val="FF0000"/>
                </a:solidFill>
              </a:rPr>
              <a:t> 강연대 선언문 및 마이크 </a:t>
            </a:r>
            <a:r>
              <a:rPr lang="en-US" altLang="ko-KR" dirty="0" smtClean="0">
                <a:solidFill>
                  <a:srgbClr val="FF0000"/>
                </a:solidFill>
              </a:rPr>
              <a:t>on </a:t>
            </a:r>
            <a:r>
              <a:rPr lang="ko-KR" altLang="en-US" dirty="0" smtClean="0">
                <a:solidFill>
                  <a:srgbClr val="FF0000"/>
                </a:solidFill>
              </a:rPr>
              <a:t>확인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(</a:t>
            </a:r>
            <a:r>
              <a:rPr lang="ko-KR" altLang="en-US" b="1" dirty="0" smtClean="0">
                <a:solidFill>
                  <a:schemeClr val="tx1"/>
                </a:solidFill>
              </a:rPr>
              <a:t>교우회</a:t>
            </a:r>
            <a:r>
              <a:rPr lang="ko-KR" altLang="en-US" b="1" dirty="0">
                <a:solidFill>
                  <a:schemeClr val="tx1"/>
                </a:solidFill>
              </a:rPr>
              <a:t>장</a:t>
            </a:r>
            <a:r>
              <a:rPr lang="en-US" altLang="ko-KR" b="1" dirty="0" smtClean="0">
                <a:solidFill>
                  <a:srgbClr val="0070C0"/>
                </a:solidFill>
              </a:rPr>
              <a:t>) “</a:t>
            </a:r>
            <a:r>
              <a:rPr lang="ko-KR" altLang="en-US" b="1" dirty="0" smtClean="0">
                <a:solidFill>
                  <a:srgbClr val="0070C0"/>
                </a:solidFill>
              </a:rPr>
              <a:t>제 </a:t>
            </a:r>
            <a:r>
              <a:rPr lang="en-US" altLang="ko-KR" b="1" dirty="0" smtClean="0">
                <a:solidFill>
                  <a:srgbClr val="0070C0"/>
                </a:solidFill>
              </a:rPr>
              <a:t>19</a:t>
            </a:r>
            <a:r>
              <a:rPr lang="ko-KR" altLang="en-US" b="1" dirty="0" smtClean="0">
                <a:solidFill>
                  <a:srgbClr val="0070C0"/>
                </a:solidFill>
              </a:rPr>
              <a:t>회 </a:t>
            </a:r>
            <a:r>
              <a:rPr lang="ko-KR" altLang="en-US" b="1" dirty="0" err="1" smtClean="0">
                <a:solidFill>
                  <a:srgbClr val="0070C0"/>
                </a:solidFill>
              </a:rPr>
              <a:t>휘문교우</a:t>
            </a:r>
            <a:r>
              <a:rPr lang="ko-KR" altLang="en-US" b="1" dirty="0" smtClean="0">
                <a:solidFill>
                  <a:srgbClr val="0070C0"/>
                </a:solidFill>
              </a:rPr>
              <a:t> 한마음 체육대회의 개회를 선언 합니다</a:t>
            </a:r>
            <a:r>
              <a:rPr lang="en-US" altLang="ko-KR" b="1" dirty="0" smtClean="0">
                <a:solidFill>
                  <a:srgbClr val="0070C0"/>
                </a:solidFill>
              </a:rPr>
              <a:t>”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회장님 들어가시면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b="1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다음은</a:t>
            </a:r>
            <a:r>
              <a:rPr lang="en-US" altLang="ko-KR" b="1" dirty="0" smtClean="0">
                <a:solidFill>
                  <a:schemeClr val="tx1"/>
                </a:solidFill>
              </a:rPr>
              <a:t>, </a:t>
            </a:r>
            <a:r>
              <a:rPr lang="ko-KR" altLang="en-US" b="1" dirty="0" smtClean="0">
                <a:solidFill>
                  <a:schemeClr val="tx1"/>
                </a:solidFill>
              </a:rPr>
              <a:t>국민의례가 있겠습니다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사회자는 </a:t>
            </a:r>
            <a:r>
              <a:rPr lang="en-US" altLang="ko-KR" dirty="0" smtClean="0">
                <a:solidFill>
                  <a:srgbClr val="FF0000"/>
                </a:solidFill>
              </a:rPr>
              <a:t>VIP</a:t>
            </a:r>
            <a:r>
              <a:rPr lang="ko-KR" altLang="en-US" dirty="0" smtClean="0">
                <a:solidFill>
                  <a:srgbClr val="FF0000"/>
                </a:solidFill>
              </a:rPr>
              <a:t>가</a:t>
            </a:r>
            <a:r>
              <a:rPr lang="en-US" altLang="ko-KR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일어나는지 확인 후 일어나지 않았을 경우 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b="1" dirty="0">
                <a:solidFill>
                  <a:srgbClr val="0070C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                                  “</a:t>
            </a:r>
            <a:r>
              <a:rPr lang="ko-KR" altLang="en-US" b="1" dirty="0" smtClean="0">
                <a:solidFill>
                  <a:srgbClr val="0070C0"/>
                </a:solidFill>
              </a:rPr>
              <a:t>단상에 계신 내빈 </a:t>
            </a:r>
            <a:r>
              <a:rPr lang="ko-KR" altLang="en-US" b="1" dirty="0" err="1" smtClean="0">
                <a:solidFill>
                  <a:srgbClr val="0070C0"/>
                </a:solidFill>
              </a:rPr>
              <a:t>께서는</a:t>
            </a:r>
            <a:r>
              <a:rPr lang="ko-KR" altLang="en-US" b="1" dirty="0" smtClean="0">
                <a:solidFill>
                  <a:srgbClr val="0070C0"/>
                </a:solidFill>
              </a:rPr>
              <a:t> 태극기를 향해 서 주시기 바랍니다</a:t>
            </a:r>
            <a:r>
              <a:rPr lang="en-US" altLang="ko-KR" b="1" dirty="0" smtClean="0">
                <a:solidFill>
                  <a:srgbClr val="0070C0"/>
                </a:solidFill>
              </a:rPr>
              <a:t>”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국기에 대한경례</a:t>
            </a:r>
            <a:r>
              <a:rPr lang="en-US" altLang="ko-KR" b="1" dirty="0" smtClean="0">
                <a:solidFill>
                  <a:schemeClr val="tx1"/>
                </a:solidFill>
              </a:rPr>
              <a:t>!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err="1" smtClean="0">
                <a:solidFill>
                  <a:srgbClr val="FF0000"/>
                </a:solidFill>
              </a:rPr>
              <a:t>멘트있는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BGM)</a:t>
            </a:r>
            <a:r>
              <a:rPr lang="en-US" altLang="ko-KR" dirty="0" smtClean="0">
                <a:solidFill>
                  <a:schemeClr val="tx1"/>
                </a:solidFill>
              </a:rPr>
              <a:t>  / </a:t>
            </a:r>
            <a:r>
              <a:rPr lang="ko-KR" altLang="en-US" b="1" dirty="0" smtClean="0">
                <a:solidFill>
                  <a:schemeClr val="tx1"/>
                </a:solidFill>
              </a:rPr>
              <a:t>바로</a:t>
            </a:r>
            <a:r>
              <a:rPr lang="en-US" altLang="ko-KR" b="1" dirty="0" smtClean="0">
                <a:solidFill>
                  <a:schemeClr val="tx1"/>
                </a:solidFill>
              </a:rPr>
              <a:t>!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애국가 제창이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ko-KR" altLang="en-US" b="1" dirty="0" smtClean="0">
                <a:solidFill>
                  <a:schemeClr val="tx1"/>
                </a:solidFill>
              </a:rPr>
              <a:t>반주에 맞추어 </a:t>
            </a:r>
            <a:r>
              <a:rPr lang="en-US" altLang="ko-KR" b="1" dirty="0" smtClean="0">
                <a:solidFill>
                  <a:schemeClr val="tx1"/>
                </a:solidFill>
              </a:rPr>
              <a:t>1</a:t>
            </a:r>
            <a:r>
              <a:rPr lang="ko-KR" altLang="en-US" b="1" dirty="0" smtClean="0">
                <a:solidFill>
                  <a:schemeClr val="tx1"/>
                </a:solidFill>
              </a:rPr>
              <a:t>절만 부르겠습니다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애국가 </a:t>
            </a:r>
            <a:r>
              <a:rPr lang="en-US" altLang="ko-KR" dirty="0" smtClean="0">
                <a:solidFill>
                  <a:srgbClr val="FF0000"/>
                </a:solidFill>
              </a:rPr>
              <a:t>1</a:t>
            </a:r>
            <a:r>
              <a:rPr lang="ko-KR" altLang="en-US" dirty="0" smtClean="0">
                <a:solidFill>
                  <a:srgbClr val="FF0000"/>
                </a:solidFill>
              </a:rPr>
              <a:t>절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순국선열과 작고 교우에 대한 묵념이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ko-KR" altLang="en-US" b="1" dirty="0" smtClean="0">
                <a:solidFill>
                  <a:schemeClr val="tx1"/>
                </a:solidFill>
              </a:rPr>
              <a:t>일동 묵념</a:t>
            </a:r>
            <a:r>
              <a:rPr lang="en-US" altLang="ko-KR" dirty="0" smtClean="0">
                <a:solidFill>
                  <a:srgbClr val="FF0000"/>
                </a:solidFill>
              </a:rPr>
              <a:t>(BGM)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/ </a:t>
            </a:r>
            <a:r>
              <a:rPr lang="ko-KR" altLang="en-US" b="1" dirty="0" smtClean="0">
                <a:solidFill>
                  <a:schemeClr val="tx1"/>
                </a:solidFill>
              </a:rPr>
              <a:t>바로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이어서 교가제창이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ko-KR" altLang="en-US" b="1" dirty="0" smtClean="0">
                <a:solidFill>
                  <a:schemeClr val="tx1"/>
                </a:solidFill>
              </a:rPr>
              <a:t>교가는 반주</a:t>
            </a:r>
            <a:r>
              <a:rPr lang="en-US" altLang="ko-KR" dirty="0" smtClean="0">
                <a:solidFill>
                  <a:srgbClr val="FF0000"/>
                </a:solidFill>
              </a:rPr>
              <a:t>(CD)</a:t>
            </a:r>
            <a:r>
              <a:rPr lang="ko-KR" altLang="en-US" b="1" dirty="0" smtClean="0">
                <a:solidFill>
                  <a:schemeClr val="tx1"/>
                </a:solidFill>
              </a:rPr>
              <a:t>에 맞추어 다함께 부르겠습니다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교가제창 끝나면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단상의 내빈께서는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자리에 착석하여 주시기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내빈 착석 확인 후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12:00~12:07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개회선언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국민의례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교가제창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7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   *</a:t>
            </a:r>
            <a:r>
              <a:rPr lang="ko-KR" altLang="en-US" sz="2400" dirty="0" smtClean="0">
                <a:solidFill>
                  <a:srgbClr val="FF0000"/>
                </a:solidFill>
              </a:rPr>
              <a:t>사전에 문회장님께 하실 역할 설명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전년도 주최기수의 대회기 반환이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대회기 반환은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72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회 이상복회장이 </a:t>
            </a:r>
            <a:r>
              <a:rPr lang="ko-KR" altLang="en-US" b="1" dirty="0" smtClean="0">
                <a:solidFill>
                  <a:schemeClr val="tx1"/>
                </a:solidFill>
              </a:rPr>
              <a:t>교우회장님께 전달 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r>
              <a:rPr lang="ko-KR" altLang="en-US" b="1" dirty="0" smtClean="0">
                <a:solidFill>
                  <a:schemeClr val="tx1"/>
                </a:solidFill>
              </a:rPr>
              <a:t>전달할 때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 </a:t>
            </a:r>
            <a:r>
              <a:rPr lang="ko-KR" altLang="en-US" b="1" dirty="0" smtClean="0">
                <a:solidFill>
                  <a:schemeClr val="tx1"/>
                </a:solidFill>
              </a:rPr>
              <a:t>교우 여러분께서는 큰 박수로 맞이해 주시기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 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이상복회장  교우회장님께 전달 후 퇴장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 (</a:t>
            </a:r>
            <a:r>
              <a:rPr lang="ko-KR" altLang="en-US" dirty="0" smtClean="0">
                <a:solidFill>
                  <a:srgbClr val="FF0000"/>
                </a:solidFill>
              </a:rPr>
              <a:t>교우 회장님은 전달받은 후 대회기를 좌</a:t>
            </a:r>
            <a:r>
              <a:rPr lang="en-US" altLang="ko-KR" dirty="0" smtClean="0">
                <a:solidFill>
                  <a:srgbClr val="FF0000"/>
                </a:solidFill>
              </a:rPr>
              <a:t>,</a:t>
            </a:r>
            <a:r>
              <a:rPr lang="ko-KR" altLang="en-US" dirty="0" smtClean="0">
                <a:solidFill>
                  <a:srgbClr val="FF0000"/>
                </a:solidFill>
              </a:rPr>
              <a:t>우로 흔들고 나면</a:t>
            </a:r>
            <a:r>
              <a:rPr lang="en-US" altLang="ko-KR" dirty="0" smtClean="0">
                <a:solidFill>
                  <a:srgbClr val="FF0000"/>
                </a:solidFill>
              </a:rPr>
              <a:t>,  </a:t>
            </a:r>
            <a:r>
              <a:rPr lang="ko-KR" altLang="en-US" dirty="0" smtClean="0">
                <a:solidFill>
                  <a:srgbClr val="FF0000"/>
                </a:solidFill>
              </a:rPr>
              <a:t>진행요원은 자연스럽게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en-US" altLang="ko-KR" dirty="0" smtClean="0">
                <a:solidFill>
                  <a:srgbClr val="FF0000"/>
                </a:solidFill>
              </a:rPr>
              <a:t>    </a:t>
            </a:r>
            <a:r>
              <a:rPr lang="ko-KR" altLang="en-US" dirty="0" smtClean="0">
                <a:solidFill>
                  <a:srgbClr val="FF0000"/>
                </a:solidFill>
              </a:rPr>
              <a:t>기 받아 거치대에 거치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이어서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문규영 교우회장님의 </a:t>
            </a:r>
            <a:r>
              <a:rPr lang="ko-KR" altLang="en-US" b="1" dirty="0" err="1" smtClean="0">
                <a:solidFill>
                  <a:schemeClr val="tx1"/>
                </a:solidFill>
              </a:rPr>
              <a:t>대회사가</a:t>
            </a:r>
            <a:r>
              <a:rPr lang="ko-KR" altLang="en-US" b="1" dirty="0" smtClean="0">
                <a:solidFill>
                  <a:schemeClr val="tx1"/>
                </a:solidFill>
              </a:rPr>
              <a:t>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강연대 </a:t>
            </a:r>
            <a:r>
              <a:rPr lang="ko-KR" altLang="en-US" dirty="0" err="1" smtClean="0">
                <a:solidFill>
                  <a:srgbClr val="FF0000"/>
                </a:solidFill>
              </a:rPr>
              <a:t>대회사</a:t>
            </a:r>
            <a:r>
              <a:rPr lang="ko-KR" altLang="en-US" dirty="0" smtClean="0">
                <a:solidFill>
                  <a:srgbClr val="FF0000"/>
                </a:solidFill>
              </a:rPr>
              <a:t> 확인</a:t>
            </a:r>
            <a:r>
              <a:rPr lang="en-US" altLang="ko-KR" dirty="0" smtClean="0">
                <a:solidFill>
                  <a:srgbClr val="FF0000"/>
                </a:solidFill>
              </a:rPr>
              <a:t>) ,  (</a:t>
            </a:r>
            <a:r>
              <a:rPr lang="ko-KR" altLang="en-US" dirty="0" err="1" smtClean="0">
                <a:solidFill>
                  <a:srgbClr val="FF0000"/>
                </a:solidFill>
              </a:rPr>
              <a:t>대회사</a:t>
            </a:r>
            <a:r>
              <a:rPr lang="ko-KR" altLang="en-US" dirty="0" smtClean="0">
                <a:solidFill>
                  <a:srgbClr val="FF0000"/>
                </a:solidFill>
              </a:rPr>
              <a:t> 끝나면</a:t>
            </a:r>
            <a:r>
              <a:rPr lang="en-US" altLang="ko-KR" dirty="0" smtClean="0">
                <a:solidFill>
                  <a:srgbClr val="FF0000"/>
                </a:solidFill>
              </a:rPr>
              <a:t>)  </a:t>
            </a:r>
            <a:r>
              <a:rPr lang="ko-KR" altLang="en-US" b="1" dirty="0" smtClean="0">
                <a:solidFill>
                  <a:schemeClr val="tx1"/>
                </a:solidFill>
              </a:rPr>
              <a:t>네</a:t>
            </a:r>
            <a:r>
              <a:rPr lang="en-US" altLang="ko-KR" b="1" dirty="0" smtClean="0">
                <a:solidFill>
                  <a:schemeClr val="tx1"/>
                </a:solidFill>
              </a:rPr>
              <a:t>! </a:t>
            </a:r>
            <a:r>
              <a:rPr lang="ko-KR" altLang="en-US" b="1" dirty="0" smtClean="0">
                <a:solidFill>
                  <a:schemeClr val="tx1"/>
                </a:solidFill>
              </a:rPr>
              <a:t>감사합니다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계속해서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민인기 </a:t>
            </a:r>
            <a:r>
              <a:rPr lang="ko-KR" altLang="en-US" sz="2000" b="1" dirty="0" err="1" smtClean="0">
                <a:solidFill>
                  <a:srgbClr val="0070C0"/>
                </a:solidFill>
              </a:rPr>
              <a:t>휘문의숙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 이사장님의 </a:t>
            </a:r>
            <a:r>
              <a:rPr lang="ko-KR" altLang="en-US" b="1" dirty="0" smtClean="0">
                <a:solidFill>
                  <a:schemeClr val="tx1"/>
                </a:solidFill>
              </a:rPr>
              <a:t>축사가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 큰 박수로 환영해 주시기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  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축사가 끝나면</a:t>
            </a:r>
            <a:r>
              <a:rPr lang="en-US" altLang="ko-KR" dirty="0" smtClean="0">
                <a:solidFill>
                  <a:srgbClr val="FF0000"/>
                </a:solidFill>
              </a:rPr>
              <a:t>) </a:t>
            </a:r>
            <a:r>
              <a:rPr lang="ko-KR" altLang="en-US" b="1" dirty="0" smtClean="0">
                <a:solidFill>
                  <a:schemeClr val="tx1"/>
                </a:solidFill>
              </a:rPr>
              <a:t>감사합니다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이어서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김선창 모교 교장선생님</a:t>
            </a:r>
            <a:r>
              <a:rPr lang="ko-KR" altLang="en-US" b="1" dirty="0" smtClean="0">
                <a:solidFill>
                  <a:schemeClr val="tx1"/>
                </a:solidFill>
              </a:rPr>
              <a:t>의 축사가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 smtClean="0">
                <a:solidFill>
                  <a:schemeClr val="tx1"/>
                </a:solidFill>
              </a:rPr>
              <a:t> 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축사가 끝나면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네</a:t>
            </a:r>
            <a:r>
              <a:rPr lang="en-US" altLang="ko-KR" b="1" dirty="0" smtClean="0">
                <a:solidFill>
                  <a:schemeClr val="tx1"/>
                </a:solidFill>
              </a:rPr>
              <a:t>~ </a:t>
            </a:r>
            <a:r>
              <a:rPr lang="ko-KR" altLang="en-US" b="1" dirty="0" smtClean="0">
                <a:solidFill>
                  <a:schemeClr val="tx1"/>
                </a:solidFill>
              </a:rPr>
              <a:t>감사합니다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endParaRPr lang="en-US" altLang="ko-KR" b="1" dirty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endParaRPr lang="en-US" altLang="ko-KR" dirty="0" smtClean="0">
              <a:solidFill>
                <a:schemeClr val="tx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12:07~12:17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대회기 반환</a:t>
                      </a:r>
                      <a:r>
                        <a:rPr lang="en-US" altLang="ko-KR" dirty="0" smtClean="0"/>
                        <a:t>,  </a:t>
                      </a:r>
                      <a:r>
                        <a:rPr lang="ko-KR" altLang="en-US" dirty="0" err="1" smtClean="0"/>
                        <a:t>대회사</a:t>
                      </a:r>
                      <a:r>
                        <a:rPr lang="en-US" altLang="ko-KR" dirty="0" smtClean="0"/>
                        <a:t>,  </a:t>
                      </a:r>
                      <a:r>
                        <a:rPr lang="ko-KR" altLang="en-US" dirty="0" smtClean="0"/>
                        <a:t>축사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8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올해 회갑을 맞이하시는 </a:t>
            </a:r>
            <a:r>
              <a:rPr lang="en-US" altLang="ko-KR" b="1" dirty="0" smtClean="0">
                <a:solidFill>
                  <a:schemeClr val="tx1"/>
                </a:solidFill>
              </a:rPr>
              <a:t>62</a:t>
            </a:r>
            <a:r>
              <a:rPr lang="ko-KR" altLang="en-US" b="1" dirty="0" smtClean="0">
                <a:solidFill>
                  <a:schemeClr val="tx1"/>
                </a:solidFill>
              </a:rPr>
              <a:t>회 선배님들을 모시고 회갑기념식을 갖도록 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“</a:t>
            </a:r>
            <a:r>
              <a:rPr lang="en-US" altLang="ko-KR" b="1" dirty="0" smtClean="0">
                <a:solidFill>
                  <a:srgbClr val="0070C0"/>
                </a:solidFill>
              </a:rPr>
              <a:t>62</a:t>
            </a:r>
            <a:r>
              <a:rPr lang="ko-KR" altLang="en-US" b="1" dirty="0" smtClean="0">
                <a:solidFill>
                  <a:srgbClr val="0070C0"/>
                </a:solidFill>
              </a:rPr>
              <a:t>회 대표께서는 무대위로 올라와 주시기 바랍니다</a:t>
            </a:r>
            <a:r>
              <a:rPr lang="en-US" altLang="ko-KR" b="1" dirty="0" smtClean="0">
                <a:solidFill>
                  <a:srgbClr val="0070C0"/>
                </a:solidFill>
              </a:rPr>
              <a:t>.”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err="1" smtClean="0">
                <a:solidFill>
                  <a:srgbClr val="FF0000"/>
                </a:solidFill>
              </a:rPr>
              <a:t>스탭은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err="1" smtClean="0">
                <a:solidFill>
                  <a:srgbClr val="FF0000"/>
                </a:solidFill>
              </a:rPr>
              <a:t>멘트와</a:t>
            </a:r>
            <a:r>
              <a:rPr lang="ko-KR" altLang="en-US" dirty="0" smtClean="0">
                <a:solidFill>
                  <a:srgbClr val="FF0000"/>
                </a:solidFill>
              </a:rPr>
              <a:t> 함께 신속히 강연대를 가장자리로 옮기고 </a:t>
            </a:r>
            <a:r>
              <a:rPr lang="en-US" altLang="ko-KR" dirty="0" smtClean="0">
                <a:solidFill>
                  <a:srgbClr val="FF0000"/>
                </a:solidFill>
              </a:rPr>
              <a:t>3</a:t>
            </a:r>
            <a:r>
              <a:rPr lang="ko-KR" altLang="en-US" dirty="0" smtClean="0">
                <a:solidFill>
                  <a:srgbClr val="FF0000"/>
                </a:solidFill>
              </a:rPr>
              <a:t>단 </a:t>
            </a:r>
            <a:r>
              <a:rPr lang="ko-KR" altLang="en-US" dirty="0" err="1" smtClean="0">
                <a:solidFill>
                  <a:srgbClr val="FF0000"/>
                </a:solidFill>
              </a:rPr>
              <a:t>케익을</a:t>
            </a:r>
            <a:r>
              <a:rPr lang="ko-KR" altLang="en-US" dirty="0" smtClean="0">
                <a:solidFill>
                  <a:srgbClr val="FF0000"/>
                </a:solidFill>
              </a:rPr>
              <a:t> 중앙으로 배치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(</a:t>
            </a:r>
            <a:r>
              <a:rPr lang="ko-KR" altLang="en-US" dirty="0" smtClean="0">
                <a:solidFill>
                  <a:srgbClr val="FF0000"/>
                </a:solidFill>
              </a:rPr>
              <a:t>해당 분들 올라와 자리 잡으면 </a:t>
            </a:r>
            <a:r>
              <a:rPr lang="ko-KR" altLang="en-US" dirty="0" err="1" smtClean="0">
                <a:solidFill>
                  <a:srgbClr val="FF0000"/>
                </a:solidFill>
              </a:rPr>
              <a:t>스탭은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err="1" smtClean="0">
                <a:solidFill>
                  <a:srgbClr val="FF0000"/>
                </a:solidFill>
              </a:rPr>
              <a:t>케익에</a:t>
            </a:r>
            <a:r>
              <a:rPr lang="ko-KR" altLang="en-US" dirty="0" smtClean="0">
                <a:solidFill>
                  <a:srgbClr val="FF0000"/>
                </a:solidFill>
              </a:rPr>
              <a:t> 불을 붙이고 옆으로 이동 후 대기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먼저 다 함께 축하 노래를 부르겠습니다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ko-KR" altLang="en-US" b="1" dirty="0" smtClean="0">
                <a:solidFill>
                  <a:schemeClr val="tx1"/>
                </a:solidFill>
              </a:rPr>
              <a:t>후배님들은 </a:t>
            </a:r>
            <a:r>
              <a:rPr lang="en-US" altLang="ko-KR" b="1" dirty="0" smtClean="0">
                <a:solidFill>
                  <a:schemeClr val="tx1"/>
                </a:solidFill>
              </a:rPr>
              <a:t>“</a:t>
            </a:r>
            <a:r>
              <a:rPr lang="ko-KR" altLang="en-US" b="1" dirty="0" smtClean="0">
                <a:solidFill>
                  <a:schemeClr val="tx1"/>
                </a:solidFill>
              </a:rPr>
              <a:t>선배</a:t>
            </a:r>
            <a:r>
              <a:rPr lang="en-US" altLang="ko-KR" b="1" dirty="0" smtClean="0">
                <a:solidFill>
                  <a:schemeClr val="tx1"/>
                </a:solidFill>
              </a:rPr>
              <a:t>”</a:t>
            </a:r>
            <a:r>
              <a:rPr lang="ko-KR" altLang="en-US" b="1" dirty="0" smtClean="0">
                <a:solidFill>
                  <a:schemeClr val="tx1"/>
                </a:solidFill>
              </a:rPr>
              <a:t>로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선배님들은 </a:t>
            </a:r>
            <a:r>
              <a:rPr lang="en-US" altLang="ko-KR" b="1" dirty="0" smtClean="0">
                <a:solidFill>
                  <a:schemeClr val="tx1"/>
                </a:solidFill>
              </a:rPr>
              <a:t>“</a:t>
            </a:r>
            <a:r>
              <a:rPr lang="ko-KR" altLang="en-US" b="1" dirty="0" smtClean="0">
                <a:solidFill>
                  <a:schemeClr val="tx1"/>
                </a:solidFill>
              </a:rPr>
              <a:t>후배</a:t>
            </a:r>
            <a:r>
              <a:rPr lang="en-US" altLang="ko-KR" b="1" dirty="0" smtClean="0">
                <a:solidFill>
                  <a:schemeClr val="tx1"/>
                </a:solidFill>
              </a:rPr>
              <a:t>”</a:t>
            </a:r>
            <a:r>
              <a:rPr lang="ko-KR" altLang="en-US" b="1" dirty="0" smtClean="0">
                <a:solidFill>
                  <a:schemeClr val="tx1"/>
                </a:solidFill>
              </a:rPr>
              <a:t>로 가사를 고쳐 부르겠습니다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무반주로 사회자가 선창으로 시작한다</a:t>
            </a:r>
            <a:r>
              <a:rPr lang="en-US" altLang="ko-KR" dirty="0" smtClean="0">
                <a:solidFill>
                  <a:srgbClr val="FF0000"/>
                </a:solidFill>
              </a:rPr>
              <a:t>) 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</a:rPr>
              <a:t>“</a:t>
            </a:r>
            <a:r>
              <a:rPr lang="ko-KR" altLang="en-US" b="1" dirty="0" smtClean="0">
                <a:solidFill>
                  <a:srgbClr val="0070C0"/>
                </a:solidFill>
              </a:rPr>
              <a:t>회갑 축하 합니다</a:t>
            </a:r>
            <a:r>
              <a:rPr lang="en-US" altLang="ko-KR" b="1" dirty="0" smtClean="0">
                <a:solidFill>
                  <a:srgbClr val="0070C0"/>
                </a:solidFill>
              </a:rPr>
              <a:t>~ </a:t>
            </a:r>
            <a:r>
              <a:rPr lang="ko-KR" altLang="en-US" b="1" dirty="0" smtClean="0">
                <a:solidFill>
                  <a:srgbClr val="0070C0"/>
                </a:solidFill>
              </a:rPr>
              <a:t>회갑축하 합니다</a:t>
            </a:r>
            <a:r>
              <a:rPr lang="en-US" altLang="ko-KR" b="1" dirty="0" smtClean="0">
                <a:solidFill>
                  <a:srgbClr val="0070C0"/>
                </a:solidFill>
              </a:rPr>
              <a:t>~ (</a:t>
            </a:r>
            <a:r>
              <a:rPr lang="ko-KR" altLang="en-US" b="1" dirty="0" smtClean="0">
                <a:solidFill>
                  <a:srgbClr val="0070C0"/>
                </a:solidFill>
              </a:rPr>
              <a:t>선배</a:t>
            </a:r>
            <a:r>
              <a:rPr lang="en-US" altLang="ko-KR" b="1" dirty="0" smtClean="0">
                <a:solidFill>
                  <a:srgbClr val="0070C0"/>
                </a:solidFill>
              </a:rPr>
              <a:t>/</a:t>
            </a:r>
            <a:r>
              <a:rPr lang="ko-KR" altLang="en-US" b="1" dirty="0" smtClean="0">
                <a:solidFill>
                  <a:srgbClr val="0070C0"/>
                </a:solidFill>
              </a:rPr>
              <a:t>후배</a:t>
            </a:r>
            <a:r>
              <a:rPr lang="en-US" altLang="ko-KR" b="1" dirty="0" smtClean="0">
                <a:solidFill>
                  <a:srgbClr val="0070C0"/>
                </a:solidFill>
              </a:rPr>
              <a:t>)</a:t>
            </a:r>
            <a:r>
              <a:rPr lang="ko-KR" altLang="en-US" b="1" dirty="0" smtClean="0">
                <a:solidFill>
                  <a:srgbClr val="0070C0"/>
                </a:solidFill>
              </a:rPr>
              <a:t>님의 회갑을 축하 합니다</a:t>
            </a:r>
            <a:r>
              <a:rPr lang="en-US" altLang="ko-KR" b="1" dirty="0" smtClean="0">
                <a:solidFill>
                  <a:srgbClr val="0070C0"/>
                </a:solidFill>
              </a:rPr>
              <a:t>~”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네</a:t>
            </a:r>
            <a:r>
              <a:rPr lang="en-US" altLang="ko-KR" b="1" dirty="0" smtClean="0">
                <a:solidFill>
                  <a:schemeClr val="tx1"/>
                </a:solidFill>
              </a:rPr>
              <a:t>~ </a:t>
            </a:r>
            <a:r>
              <a:rPr lang="ko-KR" altLang="en-US" b="1" dirty="0" smtClean="0">
                <a:solidFill>
                  <a:schemeClr val="tx1"/>
                </a:solidFill>
              </a:rPr>
              <a:t>촛불을 꺼 주세요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케익</a:t>
            </a:r>
            <a:r>
              <a:rPr lang="ko-KR" altLang="en-US" b="1" dirty="0" smtClean="0">
                <a:solidFill>
                  <a:schemeClr val="tx1"/>
                </a:solidFill>
              </a:rPr>
              <a:t> 커팅을 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  <a:r>
              <a:rPr lang="ko-KR" altLang="en-US" b="1" dirty="0" smtClean="0">
                <a:solidFill>
                  <a:schemeClr val="tx1"/>
                </a:solidFill>
              </a:rPr>
              <a:t> 다 함께 외쳐 주세요 하나</a:t>
            </a:r>
            <a:r>
              <a:rPr lang="en-US" altLang="ko-KR" b="1" dirty="0" smtClean="0">
                <a:solidFill>
                  <a:schemeClr val="tx1"/>
                </a:solidFill>
              </a:rPr>
              <a:t>! </a:t>
            </a:r>
            <a:r>
              <a:rPr lang="ko-KR" altLang="en-US" b="1" dirty="0" smtClean="0">
                <a:solidFill>
                  <a:schemeClr val="tx1"/>
                </a:solidFill>
              </a:rPr>
              <a:t>둘</a:t>
            </a:r>
            <a:r>
              <a:rPr lang="en-US" altLang="ko-KR" b="1" dirty="0">
                <a:solidFill>
                  <a:schemeClr val="tx1"/>
                </a:solidFill>
              </a:rPr>
              <a:t>!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셋</a:t>
            </a:r>
            <a:r>
              <a:rPr lang="en-US" altLang="ko-KR" b="1" dirty="0" smtClean="0">
                <a:solidFill>
                  <a:schemeClr val="tx1"/>
                </a:solidFill>
              </a:rPr>
              <a:t>~ </a:t>
            </a: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 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샴페인 축배를 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앞에 있는 잔에 샴페인을 따라 주시고 </a:t>
            </a:r>
            <a:r>
              <a:rPr lang="en-US" altLang="ko-KR" b="1" dirty="0" smtClean="0">
                <a:solidFill>
                  <a:srgbClr val="0070C0"/>
                </a:solidFill>
              </a:rPr>
              <a:t>62</a:t>
            </a:r>
            <a:r>
              <a:rPr lang="ko-KR" altLang="en-US" b="1" dirty="0" smtClean="0">
                <a:solidFill>
                  <a:srgbClr val="0070C0"/>
                </a:solidFill>
              </a:rPr>
              <a:t>회 회장이신 최상택회장님의 </a:t>
            </a:r>
            <a:r>
              <a:rPr lang="ko-KR" altLang="en-US" b="1" dirty="0" smtClean="0">
                <a:solidFill>
                  <a:schemeClr val="tx1"/>
                </a:solidFill>
              </a:rPr>
              <a:t>대표인사와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건배제의가 있겠습니다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음향 </a:t>
            </a:r>
            <a:r>
              <a:rPr lang="ko-KR" altLang="en-US" dirty="0" err="1" smtClean="0">
                <a:solidFill>
                  <a:srgbClr val="FF0000"/>
                </a:solidFill>
              </a:rPr>
              <a:t>스탭은</a:t>
            </a:r>
            <a:r>
              <a:rPr lang="ko-KR" altLang="en-US" dirty="0" smtClean="0">
                <a:solidFill>
                  <a:srgbClr val="FF0000"/>
                </a:solidFill>
              </a:rPr>
              <a:t> 회장님께 마이크 전달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   (</a:t>
            </a:r>
            <a:r>
              <a:rPr lang="ko-KR" altLang="en-US" dirty="0" smtClean="0">
                <a:solidFill>
                  <a:srgbClr val="FF0000"/>
                </a:solidFill>
              </a:rPr>
              <a:t>인사말과 건배제의가 끝나면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네</a:t>
            </a:r>
            <a:r>
              <a:rPr lang="en-US" altLang="ko-KR" b="1" dirty="0" smtClean="0">
                <a:solidFill>
                  <a:schemeClr val="tx1"/>
                </a:solidFill>
              </a:rPr>
              <a:t>~ 62</a:t>
            </a:r>
            <a:r>
              <a:rPr lang="ko-KR" altLang="en-US" b="1" dirty="0" smtClean="0">
                <a:solidFill>
                  <a:schemeClr val="tx1"/>
                </a:solidFill>
              </a:rPr>
              <a:t>회 선배님들의 건강과 행복을 기원 드립니다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r>
              <a:rPr lang="ko-KR" altLang="en-US" b="1" dirty="0" smtClean="0">
                <a:solidFill>
                  <a:schemeClr val="tx1"/>
                </a:solidFill>
              </a:rPr>
              <a:t>교우 </a:t>
            </a:r>
            <a:r>
              <a:rPr lang="ko-KR" altLang="en-US" b="1" dirty="0" smtClean="0">
                <a:solidFill>
                  <a:schemeClr val="tx1"/>
                </a:solidFill>
              </a:rPr>
              <a:t>여러분의</a:t>
            </a:r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축하박수로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 </a:t>
            </a:r>
            <a:r>
              <a:rPr lang="ko-KR" altLang="en-US" b="1" dirty="0" smtClean="0">
                <a:solidFill>
                  <a:schemeClr val="tx1"/>
                </a:solidFill>
              </a:rPr>
              <a:t> 자리로 </a:t>
            </a:r>
            <a:r>
              <a:rPr lang="ko-KR" altLang="en-US" b="1" dirty="0" smtClean="0">
                <a:solidFill>
                  <a:schemeClr val="tx1"/>
                </a:solidFill>
              </a:rPr>
              <a:t>이동해 주시기 바랍니다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이동하는 동안 </a:t>
            </a:r>
            <a:r>
              <a:rPr lang="ko-KR" altLang="en-US" dirty="0" err="1" smtClean="0">
                <a:solidFill>
                  <a:srgbClr val="FF0000"/>
                </a:solidFill>
              </a:rPr>
              <a:t>스탭은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3</a:t>
            </a:r>
            <a:r>
              <a:rPr lang="ko-KR" altLang="en-US" dirty="0" smtClean="0">
                <a:solidFill>
                  <a:srgbClr val="FF0000"/>
                </a:solidFill>
              </a:rPr>
              <a:t>단 </a:t>
            </a:r>
            <a:r>
              <a:rPr lang="ko-KR" altLang="en-US" dirty="0" err="1" smtClean="0">
                <a:solidFill>
                  <a:srgbClr val="FF0000"/>
                </a:solidFill>
              </a:rPr>
              <a:t>케익을</a:t>
            </a:r>
            <a:r>
              <a:rPr lang="ko-KR" altLang="en-US" dirty="0" smtClean="0">
                <a:solidFill>
                  <a:srgbClr val="FF0000"/>
                </a:solidFill>
              </a:rPr>
              <a:t> 제자리로 옮긴다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12:17~12:22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회갑 기념식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CE85F-807F-490B-8329-AB04BBFD4443}" type="slidenum">
              <a:rPr lang="ko-KR" altLang="en-US" smtClean="0"/>
              <a:pPr/>
              <a:t>9</a:t>
            </a:fld>
            <a:endParaRPr lang="ko-KR" altLang="en-US"/>
          </a:p>
        </p:txBody>
      </p:sp>
      <p:sp>
        <p:nvSpPr>
          <p:cNvPr id="5" name="모서리가 둥근 직사각형 4"/>
          <p:cNvSpPr/>
          <p:nvPr/>
        </p:nvSpPr>
        <p:spPr>
          <a:xfrm>
            <a:off x="0" y="836712"/>
            <a:ext cx="9906000" cy="6021288"/>
          </a:xfrm>
          <a:prstGeom prst="roundRect">
            <a:avLst>
              <a:gd name="adj" fmla="val 123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err="1" smtClean="0">
                <a:solidFill>
                  <a:srgbClr val="FF0000"/>
                </a:solidFill>
              </a:rPr>
              <a:t>휘마동</a:t>
            </a:r>
            <a:r>
              <a:rPr lang="ko-KR" altLang="en-US" dirty="0" smtClean="0">
                <a:solidFill>
                  <a:srgbClr val="FF0000"/>
                </a:solidFill>
              </a:rPr>
              <a:t> 성화 담당은 사회자 </a:t>
            </a:r>
            <a:r>
              <a:rPr lang="ko-KR" altLang="en-US" dirty="0" err="1" smtClean="0">
                <a:solidFill>
                  <a:srgbClr val="FF0000"/>
                </a:solidFill>
              </a:rPr>
              <a:t>멘트에</a:t>
            </a:r>
            <a:r>
              <a:rPr lang="ko-KR" altLang="en-US" dirty="0" smtClean="0">
                <a:solidFill>
                  <a:srgbClr val="FF0000"/>
                </a:solidFill>
              </a:rPr>
              <a:t> 따라 신속히 성화 봉이 입장할 수 있도록 연락체계 구축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다음은 성화입장과 </a:t>
            </a:r>
            <a:r>
              <a:rPr lang="ko-KR" altLang="en-US" b="1" dirty="0" err="1" smtClean="0">
                <a:solidFill>
                  <a:schemeClr val="tx1"/>
                </a:solidFill>
              </a:rPr>
              <a:t>점화식을</a:t>
            </a:r>
            <a:r>
              <a:rPr lang="ko-KR" altLang="en-US" b="1" dirty="0" smtClean="0">
                <a:solidFill>
                  <a:schemeClr val="tx1"/>
                </a:solidFill>
              </a:rPr>
              <a:t> 거행하겠습니다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en-US" altLang="ko-KR" b="1" dirty="0" smtClean="0">
                <a:solidFill>
                  <a:schemeClr val="tx1"/>
                </a:solidFill>
              </a:rPr>
              <a:t>#</a:t>
            </a:r>
            <a:r>
              <a:rPr lang="ko-KR" altLang="en-US" b="1" dirty="0" smtClean="0">
                <a:solidFill>
                  <a:schemeClr val="tx1"/>
                </a:solidFill>
              </a:rPr>
              <a:t>먼저</a:t>
            </a:r>
            <a:r>
              <a:rPr lang="en-US" altLang="ko-KR" b="1" dirty="0" smtClean="0">
                <a:solidFill>
                  <a:schemeClr val="tx1"/>
                </a:solidFill>
              </a:rPr>
              <a:t>,  </a:t>
            </a:r>
            <a:r>
              <a:rPr lang="ko-KR" altLang="en-US" b="1" dirty="0" smtClean="0">
                <a:solidFill>
                  <a:schemeClr val="tx1"/>
                </a:solidFill>
              </a:rPr>
              <a:t>성화 봉이 입장되겠습니다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   </a:t>
            </a:r>
            <a:r>
              <a:rPr lang="ko-KR" altLang="en-US" b="1" dirty="0" smtClean="0">
                <a:solidFill>
                  <a:schemeClr val="tx1"/>
                </a:solidFill>
              </a:rPr>
              <a:t>교우 여러분 뒤쪽을 보시면 입장모습을 보실 수 있습니다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b="1" dirty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 “</a:t>
            </a:r>
            <a:r>
              <a:rPr lang="ko-KR" altLang="en-US" b="1" dirty="0" smtClean="0">
                <a:solidFill>
                  <a:schemeClr val="tx1"/>
                </a:solidFill>
              </a:rPr>
              <a:t>성화 봉 입장</a:t>
            </a:r>
            <a:r>
              <a:rPr lang="en-US" altLang="ko-KR" b="1" dirty="0" smtClean="0">
                <a:solidFill>
                  <a:schemeClr val="tx1"/>
                </a:solidFill>
              </a:rPr>
              <a:t>~” </a:t>
            </a:r>
            <a:r>
              <a:rPr lang="ko-KR" altLang="en-US" b="1" dirty="0" smtClean="0">
                <a:solidFill>
                  <a:schemeClr val="tx1"/>
                </a:solidFill>
              </a:rPr>
              <a:t>여러분 힘찬 박수 보내주십시오</a:t>
            </a:r>
            <a:r>
              <a:rPr lang="en-US" altLang="ko-KR" b="1" dirty="0" smtClean="0">
                <a:solidFill>
                  <a:schemeClr val="tx1"/>
                </a:solidFill>
              </a:rPr>
              <a:t>”</a:t>
            </a:r>
          </a:p>
          <a:p>
            <a:r>
              <a:rPr lang="en-US" altLang="ko-KR" dirty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 </a:t>
            </a:r>
            <a:r>
              <a:rPr lang="en-US" altLang="ko-KR" b="1" dirty="0" smtClean="0">
                <a:solidFill>
                  <a:schemeClr val="tx1"/>
                </a:solidFill>
              </a:rPr>
              <a:t>“</a:t>
            </a:r>
            <a:r>
              <a:rPr lang="ko-KR" altLang="en-US" b="1" dirty="0" smtClean="0">
                <a:solidFill>
                  <a:schemeClr val="tx1"/>
                </a:solidFill>
              </a:rPr>
              <a:t>제 </a:t>
            </a:r>
            <a:r>
              <a:rPr lang="en-US" altLang="ko-KR" b="1" dirty="0" smtClean="0">
                <a:solidFill>
                  <a:schemeClr val="tx1"/>
                </a:solidFill>
              </a:rPr>
              <a:t>19</a:t>
            </a:r>
            <a:r>
              <a:rPr lang="ko-KR" altLang="en-US" b="1" dirty="0" smtClean="0">
                <a:solidFill>
                  <a:schemeClr val="tx1"/>
                </a:solidFill>
              </a:rPr>
              <a:t>회 </a:t>
            </a:r>
            <a:r>
              <a:rPr lang="ko-KR" altLang="en-US" b="1" dirty="0" err="1" smtClean="0">
                <a:solidFill>
                  <a:schemeClr val="tx1"/>
                </a:solidFill>
              </a:rPr>
              <a:t>휘문교우</a:t>
            </a:r>
            <a:r>
              <a:rPr lang="ko-KR" altLang="en-US" b="1" dirty="0" smtClean="0">
                <a:solidFill>
                  <a:schemeClr val="tx1"/>
                </a:solidFill>
              </a:rPr>
              <a:t> 한마음 체육대회를 축하하는 성화 봉이 입장하고 있습니다</a:t>
            </a:r>
            <a:r>
              <a:rPr lang="en-US" altLang="ko-KR" b="1" dirty="0" smtClean="0">
                <a:solidFill>
                  <a:schemeClr val="tx1"/>
                </a:solidFill>
              </a:rPr>
              <a:t>.”</a:t>
            </a:r>
          </a:p>
          <a:p>
            <a:r>
              <a:rPr lang="en-US" altLang="ko-KR" dirty="0">
                <a:solidFill>
                  <a:srgbClr val="FF0000"/>
                </a:solidFill>
              </a:rPr>
              <a:t>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en-US" altLang="ko-KR" dirty="0" smtClean="0">
                <a:solidFill>
                  <a:srgbClr val="FF0000"/>
                </a:solidFill>
              </a:rPr>
              <a:t>  (</a:t>
            </a:r>
            <a:r>
              <a:rPr lang="ko-KR" altLang="en-US" dirty="0" smtClean="0">
                <a:solidFill>
                  <a:srgbClr val="FF0000"/>
                </a:solidFill>
              </a:rPr>
              <a:t>입장 시작과 함께 </a:t>
            </a:r>
            <a:r>
              <a:rPr lang="ko-KR" altLang="en-US" dirty="0" err="1" smtClean="0">
                <a:solidFill>
                  <a:srgbClr val="FF0000"/>
                </a:solidFill>
              </a:rPr>
              <a:t>휘마동</a:t>
            </a:r>
            <a:r>
              <a:rPr lang="ko-KR" altLang="en-US" dirty="0" smtClean="0">
                <a:solidFill>
                  <a:srgbClr val="FF0000"/>
                </a:solidFill>
              </a:rPr>
              <a:t> 소개담당은 힘차게 소개한다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dirty="0" smtClean="0">
                <a:solidFill>
                  <a:srgbClr val="FF0000"/>
                </a:solidFill>
              </a:rPr>
              <a:t> </a:t>
            </a:r>
          </a:p>
          <a:p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endParaRPr lang="en-US" altLang="ko-KR" dirty="0">
              <a:solidFill>
                <a:schemeClr val="tx1"/>
              </a:solidFill>
            </a:endParaRP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0" y="404664"/>
          <a:ext cx="9906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36576"/>
                <a:gridCol w="1584176"/>
                <a:gridCol w="1224136"/>
                <a:gridCol w="596111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시간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12:22~12:27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주요내용</a:t>
                      </a:r>
                      <a:endParaRPr lang="ko-KR" alt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성화봉송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200472" y="3284984"/>
            <a:ext cx="9458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b="1" dirty="0" err="1" smtClean="0"/>
              <a:t>휘마동은</a:t>
            </a:r>
            <a:r>
              <a:rPr lang="ko-KR" altLang="en-US" sz="1600" b="1" dirty="0" smtClean="0"/>
              <a:t> </a:t>
            </a:r>
            <a:r>
              <a:rPr lang="en-US" altLang="ko-KR" sz="1600" b="1" dirty="0" smtClean="0"/>
              <a:t>"</a:t>
            </a:r>
            <a:r>
              <a:rPr lang="ko-KR" altLang="en-US" sz="1600" b="1" dirty="0" err="1" smtClean="0"/>
              <a:t>휘문</a:t>
            </a:r>
            <a:r>
              <a:rPr lang="ko-KR" altLang="en-US" sz="1600" b="1" dirty="0" smtClean="0"/>
              <a:t> 교우 마라톤 동호회</a:t>
            </a:r>
            <a:r>
              <a:rPr lang="en-US" altLang="ko-KR" sz="1600" b="1" dirty="0" smtClean="0"/>
              <a:t>"</a:t>
            </a:r>
            <a:r>
              <a:rPr lang="ko-KR" altLang="en-US" sz="1600" dirty="0" smtClean="0"/>
              <a:t> </a:t>
            </a:r>
            <a:r>
              <a:rPr lang="ko-KR" altLang="en-US" sz="1600" dirty="0" smtClean="0">
                <a:solidFill>
                  <a:srgbClr val="0070C0"/>
                </a:solidFill>
              </a:rPr>
              <a:t>의 약칭으로 </a:t>
            </a:r>
            <a:r>
              <a:rPr lang="en-US" altLang="ko-KR" sz="1600" dirty="0" smtClean="0">
                <a:solidFill>
                  <a:srgbClr val="0070C0"/>
                </a:solidFill>
              </a:rPr>
              <a:t>2002. 4. 6</a:t>
            </a:r>
            <a:r>
              <a:rPr lang="ko-KR" altLang="en-US" sz="1600" dirty="0" smtClean="0">
                <a:solidFill>
                  <a:srgbClr val="0070C0"/>
                </a:solidFill>
              </a:rPr>
              <a:t>일 </a:t>
            </a:r>
            <a:r>
              <a:rPr lang="en-US" altLang="ko-KR" sz="1600" dirty="0" smtClean="0">
                <a:solidFill>
                  <a:srgbClr val="0070C0"/>
                </a:solidFill>
              </a:rPr>
              <a:t>13</a:t>
            </a:r>
            <a:r>
              <a:rPr lang="ko-KR" altLang="en-US" sz="1600" dirty="0" smtClean="0">
                <a:solidFill>
                  <a:srgbClr val="0070C0"/>
                </a:solidFill>
              </a:rPr>
              <a:t>명의 회원으로 창립하여 현재에는 </a:t>
            </a:r>
          </a:p>
          <a:p>
            <a:r>
              <a:rPr lang="ko-KR" altLang="en-US" sz="1600" dirty="0" smtClean="0">
                <a:solidFill>
                  <a:srgbClr val="0070C0"/>
                </a:solidFill>
              </a:rPr>
              <a:t>매년 </a:t>
            </a:r>
            <a:r>
              <a:rPr lang="en-US" altLang="ko-KR" sz="1600" dirty="0" smtClean="0">
                <a:solidFill>
                  <a:srgbClr val="0070C0"/>
                </a:solidFill>
              </a:rPr>
              <a:t>120</a:t>
            </a:r>
            <a:r>
              <a:rPr lang="ko-KR" altLang="en-US" sz="1600" dirty="0" smtClean="0">
                <a:solidFill>
                  <a:srgbClr val="0070C0"/>
                </a:solidFill>
              </a:rPr>
              <a:t>여명의 회원으로 전국 </a:t>
            </a:r>
            <a:r>
              <a:rPr lang="en-US" altLang="ko-KR" sz="1600" dirty="0" smtClean="0">
                <a:solidFill>
                  <a:srgbClr val="0070C0"/>
                </a:solidFill>
              </a:rPr>
              <a:t>300</a:t>
            </a:r>
            <a:r>
              <a:rPr lang="ko-KR" altLang="en-US" sz="1600" dirty="0" err="1" smtClean="0">
                <a:solidFill>
                  <a:srgbClr val="0070C0"/>
                </a:solidFill>
              </a:rPr>
              <a:t>여개가</a:t>
            </a:r>
            <a:r>
              <a:rPr lang="ko-KR" altLang="en-US" sz="1600" dirty="0" smtClean="0">
                <a:solidFill>
                  <a:srgbClr val="0070C0"/>
                </a:solidFill>
              </a:rPr>
              <a:t> 넘는 마라톤대회에 단체 및 개인이 참가하여 </a:t>
            </a:r>
            <a:r>
              <a:rPr lang="en-US" altLang="ko-KR" sz="1600" b="1" dirty="0" smtClean="0">
                <a:solidFill>
                  <a:srgbClr val="0070C0"/>
                </a:solidFill>
              </a:rPr>
              <a:t>'</a:t>
            </a:r>
            <a:r>
              <a:rPr lang="ko-KR" altLang="en-US" sz="1600" b="1" dirty="0" err="1" smtClean="0">
                <a:solidFill>
                  <a:srgbClr val="0070C0"/>
                </a:solidFill>
              </a:rPr>
              <a:t>휘문</a:t>
            </a:r>
            <a:r>
              <a:rPr lang="en-US" altLang="ko-KR" sz="1600" b="1" dirty="0" smtClean="0">
                <a:solidFill>
                  <a:srgbClr val="0070C0"/>
                </a:solidFill>
              </a:rPr>
              <a:t>'</a:t>
            </a:r>
            <a:r>
              <a:rPr lang="ko-KR" altLang="en-US" sz="1600" dirty="0" smtClean="0">
                <a:solidFill>
                  <a:srgbClr val="0070C0"/>
                </a:solidFill>
              </a:rPr>
              <a:t>을</a:t>
            </a:r>
          </a:p>
          <a:p>
            <a:r>
              <a:rPr lang="ko-KR" altLang="en-US" sz="1600" dirty="0" smtClean="0">
                <a:solidFill>
                  <a:srgbClr val="0070C0"/>
                </a:solidFill>
              </a:rPr>
              <a:t>뜨거운 가슴에 새기고 전국 방방곡곡에 </a:t>
            </a:r>
            <a:r>
              <a:rPr lang="en-US" altLang="ko-KR" sz="1600" b="1" dirty="0" smtClean="0">
                <a:solidFill>
                  <a:srgbClr val="0070C0"/>
                </a:solidFill>
              </a:rPr>
              <a:t>'</a:t>
            </a:r>
            <a:r>
              <a:rPr lang="ko-KR" altLang="en-US" sz="1600" b="1" dirty="0" err="1" smtClean="0"/>
              <a:t>휘문</a:t>
            </a:r>
            <a:r>
              <a:rPr lang="en-US" altLang="ko-KR" sz="1600" b="1" dirty="0" smtClean="0">
                <a:solidFill>
                  <a:srgbClr val="0070C0"/>
                </a:solidFill>
              </a:rPr>
              <a:t>'</a:t>
            </a:r>
            <a:r>
              <a:rPr lang="ko-KR" altLang="en-US" sz="1600" dirty="0" smtClean="0">
                <a:solidFill>
                  <a:srgbClr val="0070C0"/>
                </a:solidFill>
              </a:rPr>
              <a:t>을 알리는 </a:t>
            </a:r>
            <a:r>
              <a:rPr lang="en-US" altLang="ko-KR" sz="1600" dirty="0" smtClean="0"/>
              <a:t>'</a:t>
            </a:r>
            <a:r>
              <a:rPr lang="ko-KR" altLang="en-US" sz="1600" b="1" dirty="0" err="1" smtClean="0"/>
              <a:t>휘문</a:t>
            </a:r>
            <a:r>
              <a:rPr lang="ko-KR" altLang="en-US" sz="1600" b="1" dirty="0" smtClean="0"/>
              <a:t> 전도사</a:t>
            </a:r>
            <a:r>
              <a:rPr lang="en-US" altLang="ko-KR" sz="1600" b="1" dirty="0" smtClean="0">
                <a:solidFill>
                  <a:srgbClr val="0070C0"/>
                </a:solidFill>
              </a:rPr>
              <a:t>'</a:t>
            </a:r>
            <a:r>
              <a:rPr lang="ko-KR" altLang="en-US" sz="1600" b="1" dirty="0" smtClean="0">
                <a:solidFill>
                  <a:srgbClr val="0070C0"/>
                </a:solidFill>
              </a:rPr>
              <a:t>로써의 </a:t>
            </a:r>
            <a:r>
              <a:rPr lang="ko-KR" altLang="en-US" sz="1600" dirty="0" smtClean="0">
                <a:solidFill>
                  <a:srgbClr val="0070C0"/>
                </a:solidFill>
              </a:rPr>
              <a:t>역할도 톡톡히 하고</a:t>
            </a:r>
          </a:p>
          <a:p>
            <a:r>
              <a:rPr lang="ko-KR" altLang="en-US" sz="1600" dirty="0" smtClean="0">
                <a:solidFill>
                  <a:srgbClr val="0070C0"/>
                </a:solidFill>
              </a:rPr>
              <a:t>있습니다</a:t>
            </a:r>
            <a:r>
              <a:rPr lang="en-US" altLang="ko-KR" sz="1600" dirty="0" smtClean="0">
                <a:solidFill>
                  <a:srgbClr val="0070C0"/>
                </a:solidFill>
              </a:rPr>
              <a:t>.  </a:t>
            </a:r>
            <a:endParaRPr lang="ko-KR" altLang="en-US" sz="1600" dirty="0" smtClean="0">
              <a:solidFill>
                <a:srgbClr val="0070C0"/>
              </a:solidFill>
            </a:endParaRPr>
          </a:p>
          <a:p>
            <a:r>
              <a:rPr lang="en-US" altLang="ko-KR" sz="1600" b="1" dirty="0" smtClean="0">
                <a:solidFill>
                  <a:srgbClr val="0070C0"/>
                </a:solidFill>
              </a:rPr>
              <a:t>'</a:t>
            </a:r>
            <a:r>
              <a:rPr lang="ko-KR" altLang="en-US" sz="1600" b="1" dirty="0" err="1" smtClean="0">
                <a:solidFill>
                  <a:srgbClr val="0070C0"/>
                </a:solidFill>
              </a:rPr>
              <a:t>휘마동</a:t>
            </a:r>
            <a:r>
              <a:rPr lang="en-US" altLang="ko-KR" sz="1600" b="1" dirty="0" smtClean="0">
                <a:solidFill>
                  <a:srgbClr val="0070C0"/>
                </a:solidFill>
              </a:rPr>
              <a:t>'</a:t>
            </a:r>
            <a:r>
              <a:rPr lang="ko-KR" altLang="en-US" sz="1600" dirty="0" smtClean="0">
                <a:solidFill>
                  <a:srgbClr val="0070C0"/>
                </a:solidFill>
              </a:rPr>
              <a:t>은 기록면에서도 </a:t>
            </a:r>
            <a:r>
              <a:rPr lang="en-US" altLang="ko-KR" sz="1600" dirty="0" smtClean="0">
                <a:solidFill>
                  <a:srgbClr val="0070C0"/>
                </a:solidFill>
              </a:rPr>
              <a:t>'</a:t>
            </a:r>
            <a:r>
              <a:rPr lang="ko-KR" altLang="en-US" sz="1600" dirty="0" err="1" smtClean="0">
                <a:solidFill>
                  <a:srgbClr val="0070C0"/>
                </a:solidFill>
              </a:rPr>
              <a:t>풀코스</a:t>
            </a:r>
            <a:r>
              <a:rPr lang="ko-KR" altLang="en-US" sz="1600" dirty="0" smtClean="0">
                <a:solidFill>
                  <a:srgbClr val="0070C0"/>
                </a:solidFill>
              </a:rPr>
              <a:t> </a:t>
            </a:r>
            <a:r>
              <a:rPr lang="en-US" altLang="ko-KR" sz="1600" dirty="0" smtClean="0">
                <a:solidFill>
                  <a:srgbClr val="0070C0"/>
                </a:solidFill>
              </a:rPr>
              <a:t>100</a:t>
            </a:r>
            <a:r>
              <a:rPr lang="ko-KR" altLang="en-US" sz="1600" dirty="0" smtClean="0">
                <a:solidFill>
                  <a:srgbClr val="0070C0"/>
                </a:solidFill>
              </a:rPr>
              <a:t>회 완주자 </a:t>
            </a:r>
            <a:r>
              <a:rPr lang="en-US" altLang="ko-KR" sz="1600" dirty="0" smtClean="0">
                <a:solidFill>
                  <a:srgbClr val="0070C0"/>
                </a:solidFill>
              </a:rPr>
              <a:t>3</a:t>
            </a:r>
            <a:r>
              <a:rPr lang="ko-KR" altLang="en-US" sz="1600" dirty="0" smtClean="0">
                <a:solidFill>
                  <a:srgbClr val="0070C0"/>
                </a:solidFill>
              </a:rPr>
              <a:t>명의 </a:t>
            </a:r>
            <a:r>
              <a:rPr lang="ko-KR" altLang="en-US" sz="1600" dirty="0" smtClean="0">
                <a:solidFill>
                  <a:srgbClr val="0070C0"/>
                </a:solidFill>
              </a:rPr>
              <a:t>탄생과 </a:t>
            </a:r>
            <a:r>
              <a:rPr lang="ko-KR" altLang="en-US" sz="1600" dirty="0" err="1" smtClean="0">
                <a:solidFill>
                  <a:srgbClr val="0070C0"/>
                </a:solidFill>
              </a:rPr>
              <a:t>마라토너의</a:t>
            </a:r>
            <a:r>
              <a:rPr lang="ko-KR" altLang="en-US" sz="1600" dirty="0" smtClean="0">
                <a:solidFill>
                  <a:srgbClr val="0070C0"/>
                </a:solidFill>
              </a:rPr>
              <a:t> </a:t>
            </a:r>
            <a:r>
              <a:rPr lang="ko-KR" altLang="en-US" sz="1600" dirty="0" err="1" smtClean="0">
                <a:solidFill>
                  <a:srgbClr val="0070C0"/>
                </a:solidFill>
              </a:rPr>
              <a:t>꿈이랄수</a:t>
            </a:r>
            <a:r>
              <a:rPr lang="ko-KR" altLang="en-US" sz="1600" dirty="0" smtClean="0">
                <a:solidFill>
                  <a:srgbClr val="0070C0"/>
                </a:solidFill>
              </a:rPr>
              <a:t> 있는 서브</a:t>
            </a:r>
            <a:r>
              <a:rPr lang="en-US" altLang="ko-KR" sz="1600" dirty="0" smtClean="0">
                <a:solidFill>
                  <a:srgbClr val="0070C0"/>
                </a:solidFill>
              </a:rPr>
              <a:t>-3</a:t>
            </a:r>
            <a:r>
              <a:rPr lang="ko-KR" altLang="en-US" sz="1600" dirty="0" smtClean="0">
                <a:solidFill>
                  <a:srgbClr val="0070C0"/>
                </a:solidFill>
              </a:rPr>
              <a:t>를</a:t>
            </a:r>
          </a:p>
          <a:p>
            <a:r>
              <a:rPr lang="en-US" altLang="ko-KR" sz="1600" dirty="0" smtClean="0">
                <a:solidFill>
                  <a:srgbClr val="0070C0"/>
                </a:solidFill>
              </a:rPr>
              <a:t>4</a:t>
            </a:r>
            <a:r>
              <a:rPr lang="ko-KR" altLang="en-US" sz="1600" dirty="0" smtClean="0">
                <a:solidFill>
                  <a:srgbClr val="0070C0"/>
                </a:solidFill>
              </a:rPr>
              <a:t>명이나 배출하였으며 </a:t>
            </a:r>
            <a:r>
              <a:rPr lang="en-US" altLang="ko-KR" sz="1600" dirty="0" smtClean="0">
                <a:solidFill>
                  <a:srgbClr val="0070C0"/>
                </a:solidFill>
              </a:rPr>
              <a:t>, '</a:t>
            </a:r>
            <a:r>
              <a:rPr lang="ko-KR" altLang="en-US" sz="1600" dirty="0" smtClean="0">
                <a:solidFill>
                  <a:srgbClr val="0070C0"/>
                </a:solidFill>
              </a:rPr>
              <a:t>인간 한계에 대한 도전</a:t>
            </a:r>
            <a:r>
              <a:rPr lang="en-US" altLang="ko-KR" sz="1600" dirty="0" smtClean="0">
                <a:solidFill>
                  <a:srgbClr val="0070C0"/>
                </a:solidFill>
              </a:rPr>
              <a:t>'</a:t>
            </a:r>
            <a:r>
              <a:rPr lang="ko-KR" altLang="en-US" sz="1600" dirty="0" smtClean="0">
                <a:solidFill>
                  <a:srgbClr val="0070C0"/>
                </a:solidFill>
              </a:rPr>
              <a:t>이라는 </a:t>
            </a:r>
            <a:r>
              <a:rPr lang="en-US" altLang="ko-KR" sz="1600" dirty="0" smtClean="0">
                <a:solidFill>
                  <a:srgbClr val="0070C0"/>
                </a:solidFill>
              </a:rPr>
              <a:t>10</a:t>
            </a:r>
            <a:r>
              <a:rPr lang="ko-KR" altLang="en-US" sz="1600" dirty="0" smtClean="0">
                <a:solidFill>
                  <a:srgbClr val="0070C0"/>
                </a:solidFill>
              </a:rPr>
              <a:t>여명의 </a:t>
            </a:r>
            <a:r>
              <a:rPr lang="ko-KR" altLang="en-US" sz="1600" dirty="0" err="1" smtClean="0">
                <a:solidFill>
                  <a:srgbClr val="0070C0"/>
                </a:solidFill>
              </a:rPr>
              <a:t>울트라</a:t>
            </a:r>
            <a:r>
              <a:rPr lang="ko-KR" altLang="en-US" sz="1600" dirty="0" smtClean="0">
                <a:solidFill>
                  <a:srgbClr val="0070C0"/>
                </a:solidFill>
              </a:rPr>
              <a:t> </a:t>
            </a:r>
            <a:r>
              <a:rPr lang="ko-KR" altLang="en-US" sz="1600" dirty="0" err="1" smtClean="0">
                <a:solidFill>
                  <a:srgbClr val="0070C0"/>
                </a:solidFill>
              </a:rPr>
              <a:t>마라토너는</a:t>
            </a:r>
            <a:r>
              <a:rPr lang="ko-KR" altLang="en-US" sz="1600" dirty="0" smtClean="0">
                <a:solidFill>
                  <a:srgbClr val="0070C0"/>
                </a:solidFill>
              </a:rPr>
              <a:t> 매년 대한민국</a:t>
            </a:r>
          </a:p>
          <a:p>
            <a:r>
              <a:rPr lang="ko-KR" altLang="en-US" sz="1600" dirty="0" smtClean="0">
                <a:solidFill>
                  <a:srgbClr val="0070C0"/>
                </a:solidFill>
              </a:rPr>
              <a:t>국토 종</a:t>
            </a:r>
            <a:r>
              <a:rPr lang="en-US" altLang="ko-KR" sz="1600" dirty="0" smtClean="0">
                <a:solidFill>
                  <a:srgbClr val="0070C0"/>
                </a:solidFill>
              </a:rPr>
              <a:t>,</a:t>
            </a:r>
            <a:r>
              <a:rPr lang="ko-KR" altLang="en-US" sz="1600" dirty="0" smtClean="0">
                <a:solidFill>
                  <a:srgbClr val="0070C0"/>
                </a:solidFill>
              </a:rPr>
              <a:t>횡단의 대회에 참가하여 </a:t>
            </a:r>
            <a:r>
              <a:rPr lang="ko-KR" altLang="en-US" sz="1600" dirty="0" err="1" smtClean="0">
                <a:solidFill>
                  <a:srgbClr val="0070C0"/>
                </a:solidFill>
              </a:rPr>
              <a:t>휘문</a:t>
            </a:r>
            <a:r>
              <a:rPr lang="ko-KR" altLang="en-US" sz="1600" dirty="0" smtClean="0">
                <a:solidFill>
                  <a:srgbClr val="0070C0"/>
                </a:solidFill>
              </a:rPr>
              <a:t> 마라톤의 기세를 드높이고 있습니다</a:t>
            </a:r>
            <a:r>
              <a:rPr lang="en-US" altLang="ko-KR" sz="1600" dirty="0" smtClean="0">
                <a:solidFill>
                  <a:srgbClr val="0070C0"/>
                </a:solidFill>
              </a:rPr>
              <a:t>.</a:t>
            </a:r>
            <a:endParaRPr lang="ko-KR" altLang="en-US" sz="1600" dirty="0" smtClean="0">
              <a:solidFill>
                <a:srgbClr val="0070C0"/>
              </a:solidFill>
            </a:endParaRPr>
          </a:p>
          <a:p>
            <a:r>
              <a:rPr lang="ko-KR" altLang="en-US" sz="1600" dirty="0" smtClean="0">
                <a:solidFill>
                  <a:srgbClr val="0070C0"/>
                </a:solidFill>
              </a:rPr>
              <a:t> </a:t>
            </a:r>
          </a:p>
          <a:p>
            <a:r>
              <a:rPr lang="ko-KR" altLang="en-US" sz="1600" b="1" dirty="0" smtClean="0">
                <a:solidFill>
                  <a:srgbClr val="0070C0"/>
                </a:solidFill>
              </a:rPr>
              <a:t>또한 </a:t>
            </a:r>
            <a:r>
              <a:rPr lang="ko-KR" altLang="en-US" sz="1600" b="1" dirty="0" err="1" smtClean="0">
                <a:solidFill>
                  <a:srgbClr val="0070C0"/>
                </a:solidFill>
              </a:rPr>
              <a:t>휘마동은</a:t>
            </a:r>
            <a:r>
              <a:rPr lang="ko-KR" altLang="en-US" sz="1600" b="1" dirty="0" smtClean="0">
                <a:solidFill>
                  <a:srgbClr val="0070C0"/>
                </a:solidFill>
              </a:rPr>
              <a:t> 매월 둘째</a:t>
            </a:r>
            <a:r>
              <a:rPr lang="en-US" altLang="ko-KR" sz="16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1600" b="1" dirty="0" err="1" smtClean="0">
                <a:solidFill>
                  <a:srgbClr val="0070C0"/>
                </a:solidFill>
              </a:rPr>
              <a:t>넷째주</a:t>
            </a:r>
            <a:r>
              <a:rPr lang="en-US" altLang="ko-KR" sz="16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1600" b="1" dirty="0" smtClean="0">
                <a:solidFill>
                  <a:srgbClr val="0070C0"/>
                </a:solidFill>
              </a:rPr>
              <a:t>토요일 오후 </a:t>
            </a:r>
            <a:r>
              <a:rPr lang="en-US" altLang="ko-KR" sz="1600" b="1" dirty="0" smtClean="0">
                <a:solidFill>
                  <a:srgbClr val="0070C0"/>
                </a:solidFill>
              </a:rPr>
              <a:t>3</a:t>
            </a:r>
            <a:r>
              <a:rPr lang="ko-KR" altLang="en-US" sz="1600" b="1" dirty="0" smtClean="0">
                <a:solidFill>
                  <a:srgbClr val="0070C0"/>
                </a:solidFill>
              </a:rPr>
              <a:t>시에 여의도 </a:t>
            </a:r>
            <a:r>
              <a:rPr lang="ko-KR" altLang="en-US" sz="1600" b="1" dirty="0" err="1" smtClean="0">
                <a:solidFill>
                  <a:srgbClr val="0070C0"/>
                </a:solidFill>
              </a:rPr>
              <a:t>둔치에서</a:t>
            </a:r>
            <a:r>
              <a:rPr lang="ko-KR" altLang="en-US" sz="1600" b="1" dirty="0" smtClean="0">
                <a:solidFill>
                  <a:srgbClr val="0070C0"/>
                </a:solidFill>
              </a:rPr>
              <a:t> 정기 모임을 </a:t>
            </a:r>
            <a:r>
              <a:rPr lang="ko-KR" altLang="en-US" sz="1600" dirty="0" smtClean="0">
                <a:solidFill>
                  <a:srgbClr val="0070C0"/>
                </a:solidFill>
              </a:rPr>
              <a:t>같고 </a:t>
            </a:r>
          </a:p>
          <a:p>
            <a:r>
              <a:rPr lang="ko-KR" altLang="en-US" sz="1600" dirty="0" smtClean="0">
                <a:solidFill>
                  <a:srgbClr val="0070C0"/>
                </a:solidFill>
              </a:rPr>
              <a:t>자유롭게 </a:t>
            </a:r>
            <a:r>
              <a:rPr lang="ko-KR" altLang="en-US" sz="1600" dirty="0" err="1" smtClean="0">
                <a:solidFill>
                  <a:srgbClr val="0070C0"/>
                </a:solidFill>
              </a:rPr>
              <a:t>주거리를</a:t>
            </a:r>
            <a:r>
              <a:rPr lang="ko-KR" altLang="en-US" sz="1600" dirty="0" smtClean="0">
                <a:solidFill>
                  <a:srgbClr val="0070C0"/>
                </a:solidFill>
              </a:rPr>
              <a:t>  </a:t>
            </a:r>
            <a:r>
              <a:rPr lang="en-US" altLang="ko-KR" sz="1600" dirty="0" smtClean="0">
                <a:solidFill>
                  <a:srgbClr val="0070C0"/>
                </a:solidFill>
              </a:rPr>
              <a:t>5km, 10km, </a:t>
            </a:r>
            <a:r>
              <a:rPr lang="ko-KR" altLang="en-US" sz="1600" dirty="0" smtClean="0">
                <a:solidFill>
                  <a:srgbClr val="0070C0"/>
                </a:solidFill>
              </a:rPr>
              <a:t>등으로 나누어 즐겁게 달리며 정신적 건강</a:t>
            </a:r>
            <a:r>
              <a:rPr lang="en-US" altLang="ko-KR" sz="1600" dirty="0" smtClean="0">
                <a:solidFill>
                  <a:srgbClr val="0070C0"/>
                </a:solidFill>
              </a:rPr>
              <a:t>, </a:t>
            </a:r>
            <a:r>
              <a:rPr lang="ko-KR" altLang="en-US" sz="1600" dirty="0" smtClean="0">
                <a:solidFill>
                  <a:srgbClr val="0070C0"/>
                </a:solidFill>
              </a:rPr>
              <a:t>육체적 건강을</a:t>
            </a:r>
          </a:p>
          <a:p>
            <a:r>
              <a:rPr lang="ko-KR" altLang="en-US" sz="1600" dirty="0" smtClean="0">
                <a:solidFill>
                  <a:srgbClr val="0070C0"/>
                </a:solidFill>
              </a:rPr>
              <a:t>추구하는 </a:t>
            </a:r>
            <a:r>
              <a:rPr lang="ko-KR" altLang="en-US" sz="1600" dirty="0" err="1" smtClean="0">
                <a:solidFill>
                  <a:srgbClr val="0070C0"/>
                </a:solidFill>
              </a:rPr>
              <a:t>휘문</a:t>
            </a:r>
            <a:r>
              <a:rPr lang="ko-KR" altLang="en-US" sz="1600" dirty="0" smtClean="0">
                <a:solidFill>
                  <a:srgbClr val="0070C0"/>
                </a:solidFill>
              </a:rPr>
              <a:t> 스포츠의 자랑이기도 합니다</a:t>
            </a:r>
            <a:r>
              <a:rPr lang="en-US" altLang="ko-KR" sz="1600" dirty="0" smtClean="0">
                <a:solidFill>
                  <a:srgbClr val="0070C0"/>
                </a:solidFill>
              </a:rPr>
              <a:t>.</a:t>
            </a:r>
          </a:p>
          <a:p>
            <a:endParaRPr lang="ko-KR" altLang="en-US" sz="1600" dirty="0" smtClean="0"/>
          </a:p>
          <a:p>
            <a:r>
              <a:rPr lang="ko-KR" altLang="en-US" sz="1600" dirty="0" smtClean="0"/>
              <a:t>  </a:t>
            </a:r>
            <a:r>
              <a:rPr lang="en-US" altLang="ko-KR" sz="1600" dirty="0" smtClean="0">
                <a:solidFill>
                  <a:srgbClr val="FF0000"/>
                </a:solidFill>
              </a:rPr>
              <a:t>(</a:t>
            </a:r>
            <a:r>
              <a:rPr lang="ko-KR" altLang="en-US" sz="1600" dirty="0" smtClean="0">
                <a:solidFill>
                  <a:srgbClr val="FF0000"/>
                </a:solidFill>
              </a:rPr>
              <a:t>성화 봉이 무대 앞에 도달하면 </a:t>
            </a:r>
            <a:r>
              <a:rPr lang="en-US" altLang="ko-KR" sz="1600" dirty="0" smtClean="0">
                <a:solidFill>
                  <a:srgbClr val="FF0000"/>
                </a:solidFill>
              </a:rPr>
              <a:t>73</a:t>
            </a:r>
            <a:r>
              <a:rPr lang="ko-KR" altLang="en-US" sz="1600" dirty="0" smtClean="0">
                <a:solidFill>
                  <a:srgbClr val="FF0000"/>
                </a:solidFill>
              </a:rPr>
              <a:t>회 이상용회장은 대기하고 있다가 성화 봉을 전달 받는다</a:t>
            </a:r>
            <a:r>
              <a:rPr lang="en-US" altLang="ko-KR" sz="1600" dirty="0" smtClean="0">
                <a:solidFill>
                  <a:srgbClr val="FF0000"/>
                </a:solidFill>
              </a:rPr>
              <a:t>)</a:t>
            </a:r>
            <a:endParaRPr lang="ko-KR" altLang="en-US" sz="1600" dirty="0" smtClean="0"/>
          </a:p>
          <a:p>
            <a:r>
              <a:rPr lang="ko-KR" altLang="en-US" sz="1600" b="1" dirty="0" smtClean="0"/>
              <a:t>지금 성화를 </a:t>
            </a:r>
            <a:r>
              <a:rPr lang="ko-KR" altLang="en-US" sz="1600" b="1" dirty="0" err="1" smtClean="0"/>
              <a:t>휘마동</a:t>
            </a:r>
            <a:r>
              <a:rPr lang="ko-KR" altLang="en-US" sz="1600" b="1" dirty="0" smtClean="0"/>
              <a:t> 회장 </a:t>
            </a:r>
            <a:r>
              <a:rPr lang="en-US" altLang="ko-KR" sz="1600" b="1" dirty="0" smtClean="0"/>
              <a:t>67</a:t>
            </a:r>
            <a:r>
              <a:rPr lang="ko-KR" altLang="en-US" sz="1600" b="1" dirty="0" smtClean="0"/>
              <a:t>회 김응규 교우가 </a:t>
            </a:r>
            <a:r>
              <a:rPr lang="en-US" altLang="ko-KR" sz="1600" b="1" dirty="0" smtClean="0"/>
              <a:t>73</a:t>
            </a:r>
            <a:r>
              <a:rPr lang="ko-KR" altLang="en-US" sz="1600" b="1" dirty="0" smtClean="0"/>
              <a:t>회 이상용 교우에게 건네 주었습니다</a:t>
            </a:r>
            <a:r>
              <a:rPr lang="en-US" altLang="ko-KR" sz="1600" dirty="0" smtClean="0"/>
              <a:t>.</a:t>
            </a:r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1208</TotalTime>
  <Words>2304</Words>
  <Application>Microsoft Office PowerPoint</Application>
  <PresentationFormat>A4 용지(210x297mm)</PresentationFormat>
  <Paragraphs>441</Paragraphs>
  <Slides>16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Office 테마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</vt:vector>
  </TitlesOfParts>
  <Company>20101213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madangcommunication</dc:creator>
  <cp:lastModifiedBy>madangcommunication</cp:lastModifiedBy>
  <cp:revision>116</cp:revision>
  <dcterms:created xsi:type="dcterms:W3CDTF">2011-10-01T08:27:37Z</dcterms:created>
  <dcterms:modified xsi:type="dcterms:W3CDTF">2011-10-06T10:51:00Z</dcterms:modified>
</cp:coreProperties>
</file>